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9"/>
  </p:notesMasterIdLst>
  <p:sldIdLst>
    <p:sldId id="281" r:id="rId4"/>
    <p:sldId id="256" r:id="rId5"/>
    <p:sldId id="260" r:id="rId6"/>
    <p:sldId id="257" r:id="rId7"/>
    <p:sldId id="264" r:id="rId8"/>
    <p:sldId id="265" r:id="rId9"/>
    <p:sldId id="269" r:id="rId10"/>
    <p:sldId id="270" r:id="rId11"/>
    <p:sldId id="258" r:id="rId12"/>
    <p:sldId id="271" r:id="rId13"/>
    <p:sldId id="280" r:id="rId14"/>
    <p:sldId id="273" r:id="rId15"/>
    <p:sldId id="279" r:id="rId16"/>
    <p:sldId id="278" r:id="rId17"/>
    <p:sldId id="272" r:id="rId18"/>
    <p:sldId id="286" r:id="rId19"/>
    <p:sldId id="298" r:id="rId20"/>
    <p:sldId id="266" r:id="rId21"/>
    <p:sldId id="283" r:id="rId22"/>
    <p:sldId id="301" r:id="rId23"/>
    <p:sldId id="285" r:id="rId24"/>
    <p:sldId id="287" r:id="rId25"/>
    <p:sldId id="288" r:id="rId26"/>
    <p:sldId id="284" r:id="rId27"/>
    <p:sldId id="300" r:id="rId28"/>
    <p:sldId id="293" r:id="rId29"/>
    <p:sldId id="294" r:id="rId30"/>
    <p:sldId id="296" r:id="rId31"/>
    <p:sldId id="295" r:id="rId32"/>
    <p:sldId id="297" r:id="rId33"/>
    <p:sldId id="302" r:id="rId34"/>
    <p:sldId id="291" r:id="rId35"/>
    <p:sldId id="268" r:id="rId36"/>
    <p:sldId id="282" r:id="rId37"/>
    <p:sldId id="289" r:id="rId38"/>
    <p:sldId id="276" r:id="rId39"/>
    <p:sldId id="290" r:id="rId40"/>
    <p:sldId id="292" r:id="rId41"/>
    <p:sldId id="274" r:id="rId42"/>
    <p:sldId id="277" r:id="rId43"/>
    <p:sldId id="299" r:id="rId44"/>
    <p:sldId id="267" r:id="rId45"/>
    <p:sldId id="262" r:id="rId46"/>
    <p:sldId id="263" r:id="rId47"/>
    <p:sldId id="26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9ABC6B-ED77-F448-89A2-2359D84A4823}" v="679" dt="2023-04-16T16:27:36.917"/>
    <p1510:client id="{BCA3D4DF-E26F-41ED-9874-6AC648C2DBAB}" v="2688" dt="2023-04-17T16:12:20.901"/>
    <p1510:client id="{E3F58F23-79A5-46CC-A448-9E707C199D81}" v="38" dt="2023-04-17T16:14:29.5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McAllister" userId="S::scott@patchmypc.com::e0f75bbb-5711-4954-8cae-63092d02c3f4" providerId="AD" clId="Web-{62CB755F-B456-0905-C1E6-939D61E4F50C}"/>
    <pc:docChg chg="modSld">
      <pc:chgData name="Scott McAllister" userId="S::scott@patchmypc.com::e0f75bbb-5711-4954-8cae-63092d02c3f4" providerId="AD" clId="Web-{62CB755F-B456-0905-C1E6-939D61E4F50C}" dt="2023-03-18T15:39:59.508" v="17" actId="20577"/>
      <pc:docMkLst>
        <pc:docMk/>
      </pc:docMkLst>
      <pc:sldChg chg="modSp">
        <pc:chgData name="Scott McAllister" userId="S::scott@patchmypc.com::e0f75bbb-5711-4954-8cae-63092d02c3f4" providerId="AD" clId="Web-{62CB755F-B456-0905-C1E6-939D61E4F50C}" dt="2023-03-18T15:39:59.508" v="17" actId="20577"/>
        <pc:sldMkLst>
          <pc:docMk/>
          <pc:sldMk cId="2749782532" sldId="260"/>
        </pc:sldMkLst>
        <pc:spChg chg="mod">
          <ac:chgData name="Scott McAllister" userId="S::scott@patchmypc.com::e0f75bbb-5711-4954-8cae-63092d02c3f4" providerId="AD" clId="Web-{62CB755F-B456-0905-C1E6-939D61E4F50C}" dt="2023-03-18T15:39:59.508" v="17" actId="20577"/>
          <ac:spMkLst>
            <pc:docMk/>
            <pc:sldMk cId="2749782532" sldId="260"/>
            <ac:spMk id="5" creationId="{BE1E5CAD-23FE-A4D7-B096-3334A7D79C8B}"/>
          </ac:spMkLst>
        </pc:spChg>
      </pc:sldChg>
    </pc:docChg>
  </pc:docChgLst>
  <pc:docChgLst>
    <pc:chgData name="Scott McAllister" userId="e0f75bbb-5711-4954-8cae-63092d02c3f4" providerId="ADAL" clId="{BCA3D4DF-E26F-41ED-9874-6AC648C2DBAB}"/>
    <pc:docChg chg="undo redo custSel addSld delSld modSld sldOrd">
      <pc:chgData name="Scott McAllister" userId="e0f75bbb-5711-4954-8cae-63092d02c3f4" providerId="ADAL" clId="{BCA3D4DF-E26F-41ED-9874-6AC648C2DBAB}" dt="2023-04-17T16:12:20.901" v="6961" actId="20577"/>
      <pc:docMkLst>
        <pc:docMk/>
      </pc:docMkLst>
      <pc:sldChg chg="addSp delSp modSp add mod ord">
        <pc:chgData name="Scott McAllister" userId="e0f75bbb-5711-4954-8cae-63092d02c3f4" providerId="ADAL" clId="{BCA3D4DF-E26F-41ED-9874-6AC648C2DBAB}" dt="2023-04-17T15:38:09.208" v="6787" actId="20577"/>
        <pc:sldMkLst>
          <pc:docMk/>
          <pc:sldMk cId="2279942714" sldId="258"/>
        </pc:sldMkLst>
        <pc:spChg chg="add del mod">
          <ac:chgData name="Scott McAllister" userId="e0f75bbb-5711-4954-8cae-63092d02c3f4" providerId="ADAL" clId="{BCA3D4DF-E26F-41ED-9874-6AC648C2DBAB}" dt="2023-04-17T15:30:21.409" v="6744" actId="478"/>
          <ac:spMkLst>
            <pc:docMk/>
            <pc:sldMk cId="2279942714" sldId="258"/>
            <ac:spMk id="3" creationId="{65A8A8F3-E892-D3DB-52A4-EAA961AE0B3A}"/>
          </ac:spMkLst>
        </pc:spChg>
        <pc:spChg chg="del mod">
          <ac:chgData name="Scott McAllister" userId="e0f75bbb-5711-4954-8cae-63092d02c3f4" providerId="ADAL" clId="{BCA3D4DF-E26F-41ED-9874-6AC648C2DBAB}" dt="2023-04-17T15:30:17.415" v="6743" actId="478"/>
          <ac:spMkLst>
            <pc:docMk/>
            <pc:sldMk cId="2279942714" sldId="258"/>
            <ac:spMk id="4" creationId="{2FD73D28-962F-8E43-5907-544A140D2750}"/>
          </ac:spMkLst>
        </pc:spChg>
        <pc:spChg chg="del">
          <ac:chgData name="Scott McAllister" userId="e0f75bbb-5711-4954-8cae-63092d02c3f4" providerId="ADAL" clId="{BCA3D4DF-E26F-41ED-9874-6AC648C2DBAB}" dt="2023-04-17T15:30:15.016" v="6742" actId="478"/>
          <ac:spMkLst>
            <pc:docMk/>
            <pc:sldMk cId="2279942714" sldId="258"/>
            <ac:spMk id="5" creationId="{3B30A130-0D00-7790-26E9-044787E6435F}"/>
          </ac:spMkLst>
        </pc:spChg>
        <pc:spChg chg="add mod">
          <ac:chgData name="Scott McAllister" userId="e0f75bbb-5711-4954-8cae-63092d02c3f4" providerId="ADAL" clId="{BCA3D4DF-E26F-41ED-9874-6AC648C2DBAB}" dt="2023-04-17T15:38:09.208" v="6787" actId="20577"/>
          <ac:spMkLst>
            <pc:docMk/>
            <pc:sldMk cId="2279942714" sldId="258"/>
            <ac:spMk id="7" creationId="{04E0E8BD-4CE4-F4EF-4C21-49E9DFDDB6D7}"/>
          </ac:spMkLst>
        </pc:spChg>
      </pc:sldChg>
      <pc:sldChg chg="addSp delSp modSp mod">
        <pc:chgData name="Scott McAllister" userId="e0f75bbb-5711-4954-8cae-63092d02c3f4" providerId="ADAL" clId="{BCA3D4DF-E26F-41ED-9874-6AC648C2DBAB}" dt="2023-04-12T14:41:34.997" v="3082" actId="313"/>
        <pc:sldMkLst>
          <pc:docMk/>
          <pc:sldMk cId="2749782532" sldId="260"/>
        </pc:sldMkLst>
        <pc:spChg chg="mod">
          <ac:chgData name="Scott McAllister" userId="e0f75bbb-5711-4954-8cae-63092d02c3f4" providerId="ADAL" clId="{BCA3D4DF-E26F-41ED-9874-6AC648C2DBAB}" dt="2023-04-12T14:41:34.997" v="3082" actId="313"/>
          <ac:spMkLst>
            <pc:docMk/>
            <pc:sldMk cId="2749782532" sldId="260"/>
            <ac:spMk id="4" creationId="{1BFB68CD-CB12-32EF-1CFE-54C294C3E92D}"/>
          </ac:spMkLst>
        </pc:spChg>
        <pc:spChg chg="mod">
          <ac:chgData name="Scott McAllister" userId="e0f75bbb-5711-4954-8cae-63092d02c3f4" providerId="ADAL" clId="{BCA3D4DF-E26F-41ED-9874-6AC648C2DBAB}" dt="2023-04-12T12:05:37.178" v="3060" actId="20577"/>
          <ac:spMkLst>
            <pc:docMk/>
            <pc:sldMk cId="2749782532" sldId="260"/>
            <ac:spMk id="23" creationId="{8AEEAF93-4015-7BEE-AEB1-9F015403FC2E}"/>
          </ac:spMkLst>
        </pc:spChg>
        <pc:picChg chg="add mod">
          <ac:chgData name="Scott McAllister" userId="e0f75bbb-5711-4954-8cae-63092d02c3f4" providerId="ADAL" clId="{BCA3D4DF-E26F-41ED-9874-6AC648C2DBAB}" dt="2023-04-12T12:05:48.868" v="3064" actId="1076"/>
          <ac:picMkLst>
            <pc:docMk/>
            <pc:sldMk cId="2749782532" sldId="260"/>
            <ac:picMk id="2" creationId="{DF0BF942-A785-648A-FC38-20ADEDF45C51}"/>
          </ac:picMkLst>
        </pc:picChg>
        <pc:picChg chg="mod">
          <ac:chgData name="Scott McAllister" userId="e0f75bbb-5711-4954-8cae-63092d02c3f4" providerId="ADAL" clId="{BCA3D4DF-E26F-41ED-9874-6AC648C2DBAB}" dt="2023-04-12T12:05:42.070" v="3062" actId="1076"/>
          <ac:picMkLst>
            <pc:docMk/>
            <pc:sldMk cId="2749782532" sldId="260"/>
            <ac:picMk id="18" creationId="{EC8A4FE7-F42A-5D6E-5813-97962B566246}"/>
          </ac:picMkLst>
        </pc:picChg>
        <pc:picChg chg="add del">
          <ac:chgData name="Scott McAllister" userId="e0f75bbb-5711-4954-8cae-63092d02c3f4" providerId="ADAL" clId="{BCA3D4DF-E26F-41ED-9874-6AC648C2DBAB}" dt="2023-04-12T12:05:50.269" v="3065" actId="478"/>
          <ac:picMkLst>
            <pc:docMk/>
            <pc:sldMk cId="2749782532" sldId="260"/>
            <ac:picMk id="24" creationId="{2F1EC9C3-4D35-504A-C8C9-F89BBF3C5C45}"/>
          </ac:picMkLst>
        </pc:picChg>
      </pc:sldChg>
      <pc:sldChg chg="addSp modSp mod">
        <pc:chgData name="Scott McAllister" userId="e0f75bbb-5711-4954-8cae-63092d02c3f4" providerId="ADAL" clId="{BCA3D4DF-E26F-41ED-9874-6AC648C2DBAB}" dt="2023-04-12T12:13:48.040" v="3069" actId="1076"/>
        <pc:sldMkLst>
          <pc:docMk/>
          <pc:sldMk cId="3665382884" sldId="262"/>
        </pc:sldMkLst>
        <pc:picChg chg="add mod">
          <ac:chgData name="Scott McAllister" userId="e0f75bbb-5711-4954-8cae-63092d02c3f4" providerId="ADAL" clId="{BCA3D4DF-E26F-41ED-9874-6AC648C2DBAB}" dt="2023-04-12T12:13:48.040" v="3069" actId="1076"/>
          <ac:picMkLst>
            <pc:docMk/>
            <pc:sldMk cId="3665382884" sldId="262"/>
            <ac:picMk id="7" creationId="{4CCBDE44-734D-B298-F10E-80A3959B6A82}"/>
          </ac:picMkLst>
        </pc:picChg>
      </pc:sldChg>
      <pc:sldChg chg="addSp delSp modSp mod ord modNotesTx">
        <pc:chgData name="Scott McAllister" userId="e0f75bbb-5711-4954-8cae-63092d02c3f4" providerId="ADAL" clId="{BCA3D4DF-E26F-41ED-9874-6AC648C2DBAB}" dt="2023-04-17T15:53:25.837" v="6814"/>
        <pc:sldMkLst>
          <pc:docMk/>
          <pc:sldMk cId="1308082858" sldId="266"/>
        </pc:sldMkLst>
        <pc:spChg chg="mod">
          <ac:chgData name="Scott McAllister" userId="e0f75bbb-5711-4954-8cae-63092d02c3f4" providerId="ADAL" clId="{BCA3D4DF-E26F-41ED-9874-6AC648C2DBAB}" dt="2023-04-12T10:56:11.419" v="2921" actId="20577"/>
          <ac:spMkLst>
            <pc:docMk/>
            <pc:sldMk cId="1308082858" sldId="266"/>
            <ac:spMk id="3" creationId="{2E47C443-A519-CA6C-F515-F098DE1D8E32}"/>
          </ac:spMkLst>
        </pc:spChg>
        <pc:picChg chg="del mod">
          <ac:chgData name="Scott McAllister" userId="e0f75bbb-5711-4954-8cae-63092d02c3f4" providerId="ADAL" clId="{BCA3D4DF-E26F-41ED-9874-6AC648C2DBAB}" dt="2023-04-12T10:56:17.397" v="2922" actId="478"/>
          <ac:picMkLst>
            <pc:docMk/>
            <pc:sldMk cId="1308082858" sldId="266"/>
            <ac:picMk id="5" creationId="{B48B2360-EEFD-35EE-078D-B3B0A8B539CE}"/>
          </ac:picMkLst>
        </pc:picChg>
        <pc:picChg chg="add del mod">
          <ac:chgData name="Scott McAllister" userId="e0f75bbb-5711-4954-8cae-63092d02c3f4" providerId="ADAL" clId="{BCA3D4DF-E26F-41ED-9874-6AC648C2DBAB}" dt="2023-04-12T10:56:00.402" v="2918" actId="478"/>
          <ac:picMkLst>
            <pc:docMk/>
            <pc:sldMk cId="1308082858" sldId="266"/>
            <ac:picMk id="6" creationId="{CF57387E-17B5-5F11-58ED-CA081C0CA1C8}"/>
          </ac:picMkLst>
        </pc:picChg>
        <pc:picChg chg="add mod">
          <ac:chgData name="Scott McAllister" userId="e0f75bbb-5711-4954-8cae-63092d02c3f4" providerId="ADAL" clId="{BCA3D4DF-E26F-41ED-9874-6AC648C2DBAB}" dt="2023-04-12T11:47:33.944" v="2928" actId="1076"/>
          <ac:picMkLst>
            <pc:docMk/>
            <pc:sldMk cId="1308082858" sldId="266"/>
            <ac:picMk id="8" creationId="{2EB5E906-19F0-7E7A-67A9-FF0A80DF58F7}"/>
          </ac:picMkLst>
        </pc:picChg>
      </pc:sldChg>
      <pc:sldChg chg="modSp mod">
        <pc:chgData name="Scott McAllister" userId="e0f75bbb-5711-4954-8cae-63092d02c3f4" providerId="ADAL" clId="{BCA3D4DF-E26F-41ED-9874-6AC648C2DBAB}" dt="2023-04-17T16:07:30.335" v="6945" actId="3626"/>
        <pc:sldMkLst>
          <pc:docMk/>
          <pc:sldMk cId="3542901296" sldId="267"/>
        </pc:sldMkLst>
        <pc:spChg chg="mod">
          <ac:chgData name="Scott McAllister" userId="e0f75bbb-5711-4954-8cae-63092d02c3f4" providerId="ADAL" clId="{BCA3D4DF-E26F-41ED-9874-6AC648C2DBAB}" dt="2023-04-17T16:07:30.335" v="6945" actId="3626"/>
          <ac:spMkLst>
            <pc:docMk/>
            <pc:sldMk cId="3542901296" sldId="267"/>
            <ac:spMk id="3" creationId="{4EDC9640-2C1C-2C70-E81F-602D5E1AE981}"/>
          </ac:spMkLst>
        </pc:spChg>
        <pc:picChg chg="mod">
          <ac:chgData name="Scott McAllister" userId="e0f75bbb-5711-4954-8cae-63092d02c3f4" providerId="ADAL" clId="{BCA3D4DF-E26F-41ED-9874-6AC648C2DBAB}" dt="2023-04-16T12:41:38.780" v="6378" actId="1076"/>
          <ac:picMkLst>
            <pc:docMk/>
            <pc:sldMk cId="3542901296" sldId="267"/>
            <ac:picMk id="6" creationId="{9FC6BD6F-4751-79CA-7E29-7625CC4466C8}"/>
          </ac:picMkLst>
        </pc:picChg>
      </pc:sldChg>
      <pc:sldChg chg="addSp delSp modSp mod modNotesTx">
        <pc:chgData name="Scott McAllister" userId="e0f75bbb-5711-4954-8cae-63092d02c3f4" providerId="ADAL" clId="{BCA3D4DF-E26F-41ED-9874-6AC648C2DBAB}" dt="2023-04-17T15:56:16.149" v="6882" actId="20577"/>
        <pc:sldMkLst>
          <pc:docMk/>
          <pc:sldMk cId="3593745106" sldId="268"/>
        </pc:sldMkLst>
        <pc:spChg chg="mod">
          <ac:chgData name="Scott McAllister" userId="e0f75bbb-5711-4954-8cae-63092d02c3f4" providerId="ADAL" clId="{BCA3D4DF-E26F-41ED-9874-6AC648C2DBAB}" dt="2023-04-17T15:56:16.149" v="6882" actId="20577"/>
          <ac:spMkLst>
            <pc:docMk/>
            <pc:sldMk cId="3593745106" sldId="268"/>
            <ac:spMk id="2" creationId="{8CB54686-E403-224A-570D-6AD1962FEB8C}"/>
          </ac:spMkLst>
        </pc:spChg>
        <pc:spChg chg="mod">
          <ac:chgData name="Scott McAllister" userId="e0f75bbb-5711-4954-8cae-63092d02c3f4" providerId="ADAL" clId="{BCA3D4DF-E26F-41ED-9874-6AC648C2DBAB}" dt="2023-04-15T19:34:01.181" v="5622" actId="6549"/>
          <ac:spMkLst>
            <pc:docMk/>
            <pc:sldMk cId="3593745106" sldId="268"/>
            <ac:spMk id="3" creationId="{2E47C443-A519-CA6C-F515-F098DE1D8E32}"/>
          </ac:spMkLst>
        </pc:spChg>
        <pc:picChg chg="add del mod">
          <ac:chgData name="Scott McAllister" userId="e0f75bbb-5711-4954-8cae-63092d02c3f4" providerId="ADAL" clId="{BCA3D4DF-E26F-41ED-9874-6AC648C2DBAB}" dt="2023-04-15T19:00:41.992" v="4775" actId="478"/>
          <ac:picMkLst>
            <pc:docMk/>
            <pc:sldMk cId="3593745106" sldId="268"/>
            <ac:picMk id="5" creationId="{C723F0A3-4276-500E-1A1F-738136582692}"/>
          </ac:picMkLst>
        </pc:picChg>
        <pc:picChg chg="mod">
          <ac:chgData name="Scott McAllister" userId="e0f75bbb-5711-4954-8cae-63092d02c3f4" providerId="ADAL" clId="{BCA3D4DF-E26F-41ED-9874-6AC648C2DBAB}" dt="2023-04-09T14:18:18.654" v="2076" actId="14100"/>
          <ac:picMkLst>
            <pc:docMk/>
            <pc:sldMk cId="3593745106" sldId="268"/>
            <ac:picMk id="6" creationId="{5BBE7423-D268-033F-B24C-28C54B7DA2E0}"/>
          </ac:picMkLst>
        </pc:picChg>
        <pc:picChg chg="add del mod">
          <ac:chgData name="Scott McAllister" userId="e0f75bbb-5711-4954-8cae-63092d02c3f4" providerId="ADAL" clId="{BCA3D4DF-E26F-41ED-9874-6AC648C2DBAB}" dt="2023-04-15T19:02:11.798" v="4783" actId="478"/>
          <ac:picMkLst>
            <pc:docMk/>
            <pc:sldMk cId="3593745106" sldId="268"/>
            <ac:picMk id="8" creationId="{4A677FB5-6C31-623A-2B35-F3777FD43C1D}"/>
          </ac:picMkLst>
        </pc:picChg>
        <pc:picChg chg="add del mod">
          <ac:chgData name="Scott McAllister" userId="e0f75bbb-5711-4954-8cae-63092d02c3f4" providerId="ADAL" clId="{BCA3D4DF-E26F-41ED-9874-6AC648C2DBAB}" dt="2023-04-15T19:13:29.699" v="5186" actId="478"/>
          <ac:picMkLst>
            <pc:docMk/>
            <pc:sldMk cId="3593745106" sldId="268"/>
            <ac:picMk id="10" creationId="{04EBCEF4-6D0F-4D14-A172-09C104D5AC89}"/>
          </ac:picMkLst>
        </pc:picChg>
        <pc:picChg chg="add mod">
          <ac:chgData name="Scott McAllister" userId="e0f75bbb-5711-4954-8cae-63092d02c3f4" providerId="ADAL" clId="{BCA3D4DF-E26F-41ED-9874-6AC648C2DBAB}" dt="2023-04-15T19:13:46.004" v="5191" actId="14100"/>
          <ac:picMkLst>
            <pc:docMk/>
            <pc:sldMk cId="3593745106" sldId="268"/>
            <ac:picMk id="12" creationId="{8AD746C9-3F23-774A-04EC-1B1F6540791D}"/>
          </ac:picMkLst>
        </pc:picChg>
      </pc:sldChg>
      <pc:sldChg chg="modSp mod modNotesTx">
        <pc:chgData name="Scott McAllister" userId="e0f75bbb-5711-4954-8cae-63092d02c3f4" providerId="ADAL" clId="{BCA3D4DF-E26F-41ED-9874-6AC648C2DBAB}" dt="2023-04-13T14:26:07.143" v="3907" actId="20577"/>
        <pc:sldMkLst>
          <pc:docMk/>
          <pc:sldMk cId="1581645895" sldId="269"/>
        </pc:sldMkLst>
        <pc:spChg chg="mod">
          <ac:chgData name="Scott McAllister" userId="e0f75bbb-5711-4954-8cae-63092d02c3f4" providerId="ADAL" clId="{BCA3D4DF-E26F-41ED-9874-6AC648C2DBAB}" dt="2023-04-13T14:26:07.143" v="3907" actId="20577"/>
          <ac:spMkLst>
            <pc:docMk/>
            <pc:sldMk cId="1581645895" sldId="269"/>
            <ac:spMk id="3" creationId="{4EDC9640-2C1C-2C70-E81F-602D5E1AE981}"/>
          </ac:spMkLst>
        </pc:spChg>
      </pc:sldChg>
      <pc:sldChg chg="modSp add mod modNotesTx">
        <pc:chgData name="Scott McAllister" userId="e0f75bbb-5711-4954-8cae-63092d02c3f4" providerId="ADAL" clId="{BCA3D4DF-E26F-41ED-9874-6AC648C2DBAB}" dt="2023-04-09T13:00:53.285" v="1054" actId="20577"/>
        <pc:sldMkLst>
          <pc:docMk/>
          <pc:sldMk cId="2153618803" sldId="270"/>
        </pc:sldMkLst>
        <pc:spChg chg="mod">
          <ac:chgData name="Scott McAllister" userId="e0f75bbb-5711-4954-8cae-63092d02c3f4" providerId="ADAL" clId="{BCA3D4DF-E26F-41ED-9874-6AC648C2DBAB}" dt="2023-04-09T13:00:53.285" v="1054" actId="20577"/>
          <ac:spMkLst>
            <pc:docMk/>
            <pc:sldMk cId="2153618803" sldId="270"/>
            <ac:spMk id="3" creationId="{4EDC9640-2C1C-2C70-E81F-602D5E1AE981}"/>
          </ac:spMkLst>
        </pc:spChg>
        <pc:picChg chg="mod ord">
          <ac:chgData name="Scott McAllister" userId="e0f75bbb-5711-4954-8cae-63092d02c3f4" providerId="ADAL" clId="{BCA3D4DF-E26F-41ED-9874-6AC648C2DBAB}" dt="2023-04-09T12:42:37.238" v="533" actId="167"/>
          <ac:picMkLst>
            <pc:docMk/>
            <pc:sldMk cId="2153618803" sldId="270"/>
            <ac:picMk id="4" creationId="{00DFE5C4-5D88-32F4-3878-9266DFFBB297}"/>
          </ac:picMkLst>
        </pc:picChg>
      </pc:sldChg>
      <pc:sldChg chg="addSp delSp modSp add mod ord modNotesTx">
        <pc:chgData name="Scott McAllister" userId="e0f75bbb-5711-4954-8cae-63092d02c3f4" providerId="ADAL" clId="{BCA3D4DF-E26F-41ED-9874-6AC648C2DBAB}" dt="2023-04-17T15:40:48.009" v="6805"/>
        <pc:sldMkLst>
          <pc:docMk/>
          <pc:sldMk cId="1401421527" sldId="271"/>
        </pc:sldMkLst>
        <pc:spChg chg="mod">
          <ac:chgData name="Scott McAllister" userId="e0f75bbb-5711-4954-8cae-63092d02c3f4" providerId="ADAL" clId="{BCA3D4DF-E26F-41ED-9874-6AC648C2DBAB}" dt="2023-04-09T14:02:29.970" v="1694" actId="20577"/>
          <ac:spMkLst>
            <pc:docMk/>
            <pc:sldMk cId="1401421527" sldId="271"/>
            <ac:spMk id="3" creationId="{2E47C443-A519-CA6C-F515-F098DE1D8E32}"/>
          </ac:spMkLst>
        </pc:spChg>
        <pc:picChg chg="del mod">
          <ac:chgData name="Scott McAllister" userId="e0f75bbb-5711-4954-8cae-63092d02c3f4" providerId="ADAL" clId="{BCA3D4DF-E26F-41ED-9874-6AC648C2DBAB}" dt="2023-04-09T13:55:22.611" v="1560" actId="478"/>
          <ac:picMkLst>
            <pc:docMk/>
            <pc:sldMk cId="1401421527" sldId="271"/>
            <ac:picMk id="5" creationId="{B48B2360-EEFD-35EE-078D-B3B0A8B539CE}"/>
          </ac:picMkLst>
        </pc:picChg>
        <pc:picChg chg="add del mod">
          <ac:chgData name="Scott McAllister" userId="e0f75bbb-5711-4954-8cae-63092d02c3f4" providerId="ADAL" clId="{BCA3D4DF-E26F-41ED-9874-6AC648C2DBAB}" dt="2023-04-09T14:00:25.150" v="1585" actId="21"/>
          <ac:picMkLst>
            <pc:docMk/>
            <pc:sldMk cId="1401421527" sldId="271"/>
            <ac:picMk id="6" creationId="{4D35A8CA-A8B2-A996-1F15-A2D49637A769}"/>
          </ac:picMkLst>
        </pc:picChg>
        <pc:picChg chg="add mod">
          <ac:chgData name="Scott McAllister" userId="e0f75bbb-5711-4954-8cae-63092d02c3f4" providerId="ADAL" clId="{BCA3D4DF-E26F-41ED-9874-6AC648C2DBAB}" dt="2023-04-09T14:02:55.080" v="1696" actId="1076"/>
          <ac:picMkLst>
            <pc:docMk/>
            <pc:sldMk cId="1401421527" sldId="271"/>
            <ac:picMk id="8" creationId="{9A81781A-1C70-9158-A826-7BFD8CFD4437}"/>
          </ac:picMkLst>
        </pc:picChg>
        <pc:picChg chg="add mod">
          <ac:chgData name="Scott McAllister" userId="e0f75bbb-5711-4954-8cae-63092d02c3f4" providerId="ADAL" clId="{BCA3D4DF-E26F-41ED-9874-6AC648C2DBAB}" dt="2023-04-09T14:02:53.181" v="1695" actId="1076"/>
          <ac:picMkLst>
            <pc:docMk/>
            <pc:sldMk cId="1401421527" sldId="271"/>
            <ac:picMk id="10" creationId="{5CE5BFA7-18A4-316F-31F4-9F74F0E3CDAB}"/>
          </ac:picMkLst>
        </pc:picChg>
      </pc:sldChg>
      <pc:sldChg chg="addSp delSp modSp add mod ord modNotesTx">
        <pc:chgData name="Scott McAllister" userId="e0f75bbb-5711-4954-8cae-63092d02c3f4" providerId="ADAL" clId="{BCA3D4DF-E26F-41ED-9874-6AC648C2DBAB}" dt="2023-04-17T15:38:15.712" v="6789"/>
        <pc:sldMkLst>
          <pc:docMk/>
          <pc:sldMk cId="62618895" sldId="272"/>
        </pc:sldMkLst>
        <pc:spChg chg="mod">
          <ac:chgData name="Scott McAllister" userId="e0f75bbb-5711-4954-8cae-63092d02c3f4" providerId="ADAL" clId="{BCA3D4DF-E26F-41ED-9874-6AC648C2DBAB}" dt="2023-04-16T11:24:54.920" v="5672" actId="20577"/>
          <ac:spMkLst>
            <pc:docMk/>
            <pc:sldMk cId="62618895" sldId="272"/>
            <ac:spMk id="3" creationId="{2E47C443-A519-CA6C-F515-F098DE1D8E32}"/>
          </ac:spMkLst>
        </pc:spChg>
        <pc:picChg chg="add del mod">
          <ac:chgData name="Scott McAllister" userId="e0f75bbb-5711-4954-8cae-63092d02c3f4" providerId="ADAL" clId="{BCA3D4DF-E26F-41ED-9874-6AC648C2DBAB}" dt="2023-04-09T14:08:25.972" v="1830" actId="21"/>
          <ac:picMkLst>
            <pc:docMk/>
            <pc:sldMk cId="62618895" sldId="272"/>
            <ac:picMk id="4" creationId="{1BAF31D4-E084-C393-39F5-D8EF3A4E6745}"/>
          </ac:picMkLst>
        </pc:picChg>
        <pc:picChg chg="add mod">
          <ac:chgData name="Scott McAllister" userId="e0f75bbb-5711-4954-8cae-63092d02c3f4" providerId="ADAL" clId="{BCA3D4DF-E26F-41ED-9874-6AC648C2DBAB}" dt="2023-04-09T14:08:38.808" v="1835" actId="1076"/>
          <ac:picMkLst>
            <pc:docMk/>
            <pc:sldMk cId="62618895" sldId="272"/>
            <ac:picMk id="6" creationId="{5ED4EDFB-AE20-DD41-3FB3-492D77342B48}"/>
          </ac:picMkLst>
        </pc:picChg>
        <pc:picChg chg="del">
          <ac:chgData name="Scott McAllister" userId="e0f75bbb-5711-4954-8cae-63092d02c3f4" providerId="ADAL" clId="{BCA3D4DF-E26F-41ED-9874-6AC648C2DBAB}" dt="2023-04-09T14:00:30.585" v="1587" actId="478"/>
          <ac:picMkLst>
            <pc:docMk/>
            <pc:sldMk cId="62618895" sldId="272"/>
            <ac:picMk id="8" creationId="{9A81781A-1C70-9158-A826-7BFD8CFD4437}"/>
          </ac:picMkLst>
        </pc:picChg>
        <pc:picChg chg="del">
          <ac:chgData name="Scott McAllister" userId="e0f75bbb-5711-4954-8cae-63092d02c3f4" providerId="ADAL" clId="{BCA3D4DF-E26F-41ED-9874-6AC648C2DBAB}" dt="2023-04-09T14:00:30.585" v="1587" actId="478"/>
          <ac:picMkLst>
            <pc:docMk/>
            <pc:sldMk cId="62618895" sldId="272"/>
            <ac:picMk id="10" creationId="{5CE5BFA7-18A4-316F-31F4-9F74F0E3CDAB}"/>
          </ac:picMkLst>
        </pc:picChg>
      </pc:sldChg>
      <pc:sldChg chg="addSp delSp modSp add mod ord modNotesTx">
        <pc:chgData name="Scott McAllister" userId="e0f75bbb-5711-4954-8cae-63092d02c3f4" providerId="ADAL" clId="{BCA3D4DF-E26F-41ED-9874-6AC648C2DBAB}" dt="2023-04-17T15:40:35.428" v="6803"/>
        <pc:sldMkLst>
          <pc:docMk/>
          <pc:sldMk cId="204900578" sldId="273"/>
        </pc:sldMkLst>
        <pc:spChg chg="mod">
          <ac:chgData name="Scott McAllister" userId="e0f75bbb-5711-4954-8cae-63092d02c3f4" providerId="ADAL" clId="{BCA3D4DF-E26F-41ED-9874-6AC648C2DBAB}" dt="2023-04-09T14:14:36.453" v="2065" actId="20577"/>
          <ac:spMkLst>
            <pc:docMk/>
            <pc:sldMk cId="204900578" sldId="273"/>
            <ac:spMk id="3" creationId="{2E47C443-A519-CA6C-F515-F098DE1D8E32}"/>
          </ac:spMkLst>
        </pc:spChg>
        <pc:picChg chg="add mod">
          <ac:chgData name="Scott McAllister" userId="e0f75bbb-5711-4954-8cae-63092d02c3f4" providerId="ADAL" clId="{BCA3D4DF-E26F-41ED-9874-6AC648C2DBAB}" dt="2023-04-09T14:13:18.522" v="1849" actId="14100"/>
          <ac:picMkLst>
            <pc:docMk/>
            <pc:sldMk cId="204900578" sldId="273"/>
            <ac:picMk id="4" creationId="{11BD56B1-DF29-C12A-D754-A46F8CED05FB}"/>
          </ac:picMkLst>
        </pc:picChg>
        <pc:picChg chg="del">
          <ac:chgData name="Scott McAllister" userId="e0f75bbb-5711-4954-8cae-63092d02c3f4" providerId="ADAL" clId="{BCA3D4DF-E26F-41ED-9874-6AC648C2DBAB}" dt="2023-04-09T14:08:41.178" v="1836" actId="478"/>
          <ac:picMkLst>
            <pc:docMk/>
            <pc:sldMk cId="204900578" sldId="273"/>
            <ac:picMk id="6" creationId="{5ED4EDFB-AE20-DD41-3FB3-492D77342B48}"/>
          </ac:picMkLst>
        </pc:picChg>
        <pc:picChg chg="add mod">
          <ac:chgData name="Scott McAllister" userId="e0f75bbb-5711-4954-8cae-63092d02c3f4" providerId="ADAL" clId="{BCA3D4DF-E26F-41ED-9874-6AC648C2DBAB}" dt="2023-04-09T14:13:20.937" v="1850" actId="14100"/>
          <ac:picMkLst>
            <pc:docMk/>
            <pc:sldMk cId="204900578" sldId="273"/>
            <ac:picMk id="7" creationId="{6B5A22F1-39CA-DDE9-4D79-530F11B80177}"/>
          </ac:picMkLst>
        </pc:picChg>
      </pc:sldChg>
      <pc:sldChg chg="addSp delSp modSp add mod">
        <pc:chgData name="Scott McAllister" userId="e0f75bbb-5711-4954-8cae-63092d02c3f4" providerId="ADAL" clId="{BCA3D4DF-E26F-41ED-9874-6AC648C2DBAB}" dt="2023-04-17T15:56:36.455" v="6888" actId="20577"/>
        <pc:sldMkLst>
          <pc:docMk/>
          <pc:sldMk cId="3927456295" sldId="274"/>
        </pc:sldMkLst>
        <pc:spChg chg="mod">
          <ac:chgData name="Scott McAllister" userId="e0f75bbb-5711-4954-8cae-63092d02c3f4" providerId="ADAL" clId="{BCA3D4DF-E26F-41ED-9874-6AC648C2DBAB}" dt="2023-04-17T15:56:36.455" v="6888" actId="20577"/>
          <ac:spMkLst>
            <pc:docMk/>
            <pc:sldMk cId="3927456295" sldId="274"/>
            <ac:spMk id="2" creationId="{8CB54686-E403-224A-570D-6AD1962FEB8C}"/>
          </ac:spMkLst>
        </pc:spChg>
        <pc:spChg chg="mod">
          <ac:chgData name="Scott McAllister" userId="e0f75bbb-5711-4954-8cae-63092d02c3f4" providerId="ADAL" clId="{BCA3D4DF-E26F-41ED-9874-6AC648C2DBAB}" dt="2023-04-16T11:49:24.592" v="6106"/>
          <ac:spMkLst>
            <pc:docMk/>
            <pc:sldMk cId="3927456295" sldId="274"/>
            <ac:spMk id="3" creationId="{2E47C443-A519-CA6C-F515-F098DE1D8E32}"/>
          </ac:spMkLst>
        </pc:spChg>
        <pc:picChg chg="add del mod">
          <ac:chgData name="Scott McAllister" userId="e0f75bbb-5711-4954-8cae-63092d02c3f4" providerId="ADAL" clId="{BCA3D4DF-E26F-41ED-9874-6AC648C2DBAB}" dt="2023-04-16T12:14:16.283" v="6111" actId="478"/>
          <ac:picMkLst>
            <pc:docMk/>
            <pc:sldMk cId="3927456295" sldId="274"/>
            <ac:picMk id="5" creationId="{0376E41A-EF99-8425-52F5-EEA149A07D5A}"/>
          </ac:picMkLst>
        </pc:picChg>
        <pc:picChg chg="del mod">
          <ac:chgData name="Scott McAllister" userId="e0f75bbb-5711-4954-8cae-63092d02c3f4" providerId="ADAL" clId="{BCA3D4DF-E26F-41ED-9874-6AC648C2DBAB}" dt="2023-04-16T11:48:39.992" v="6099" actId="478"/>
          <ac:picMkLst>
            <pc:docMk/>
            <pc:sldMk cId="3927456295" sldId="274"/>
            <ac:picMk id="6" creationId="{5BBE7423-D268-033F-B24C-28C54B7DA2E0}"/>
          </ac:picMkLst>
        </pc:picChg>
        <pc:picChg chg="add mod">
          <ac:chgData name="Scott McAllister" userId="e0f75bbb-5711-4954-8cae-63092d02c3f4" providerId="ADAL" clId="{BCA3D4DF-E26F-41ED-9874-6AC648C2DBAB}" dt="2023-04-16T12:14:24" v="6115" actId="1076"/>
          <ac:picMkLst>
            <pc:docMk/>
            <pc:sldMk cId="3927456295" sldId="274"/>
            <ac:picMk id="8" creationId="{35035606-835A-CE5D-9F8C-11ADCF885631}"/>
          </ac:picMkLst>
        </pc:picChg>
      </pc:sldChg>
      <pc:sldChg chg="addSp delSp modSp add del mod modNotesTx">
        <pc:chgData name="Scott McAllister" userId="e0f75bbb-5711-4954-8cae-63092d02c3f4" providerId="ADAL" clId="{BCA3D4DF-E26F-41ED-9874-6AC648C2DBAB}" dt="2023-04-15T19:34:11.588" v="5623" actId="47"/>
        <pc:sldMkLst>
          <pc:docMk/>
          <pc:sldMk cId="2603110349" sldId="275"/>
        </pc:sldMkLst>
        <pc:spChg chg="mod">
          <ac:chgData name="Scott McAllister" userId="e0f75bbb-5711-4954-8cae-63092d02c3f4" providerId="ADAL" clId="{BCA3D4DF-E26F-41ED-9874-6AC648C2DBAB}" dt="2023-04-15T19:33:35.514" v="5611" actId="20577"/>
          <ac:spMkLst>
            <pc:docMk/>
            <pc:sldMk cId="2603110349" sldId="275"/>
            <ac:spMk id="3" creationId="{2E47C443-A519-CA6C-F515-F098DE1D8E32}"/>
          </ac:spMkLst>
        </pc:spChg>
        <pc:spChg chg="add del">
          <ac:chgData name="Scott McAllister" userId="e0f75bbb-5711-4954-8cae-63092d02c3f4" providerId="ADAL" clId="{BCA3D4DF-E26F-41ED-9874-6AC648C2DBAB}" dt="2023-04-15T18:16:37.584" v="3960" actId="22"/>
          <ac:spMkLst>
            <pc:docMk/>
            <pc:sldMk cId="2603110349" sldId="275"/>
            <ac:spMk id="5" creationId="{C4123430-F9EB-240C-2F3D-9F2A3737C7E0}"/>
          </ac:spMkLst>
        </pc:spChg>
        <pc:picChg chg="mod">
          <ac:chgData name="Scott McAllister" userId="e0f75bbb-5711-4954-8cae-63092d02c3f4" providerId="ADAL" clId="{BCA3D4DF-E26F-41ED-9874-6AC648C2DBAB}" dt="2023-04-09T14:18:51.814" v="2089" actId="1076"/>
          <ac:picMkLst>
            <pc:docMk/>
            <pc:sldMk cId="2603110349" sldId="275"/>
            <ac:picMk id="6" creationId="{5BBE7423-D268-033F-B24C-28C54B7DA2E0}"/>
          </ac:picMkLst>
        </pc:picChg>
      </pc:sldChg>
      <pc:sldChg chg="addSp delSp modSp add mod modClrScheme chgLayout modNotesTx">
        <pc:chgData name="Scott McAllister" userId="e0f75bbb-5711-4954-8cae-63092d02c3f4" providerId="ADAL" clId="{BCA3D4DF-E26F-41ED-9874-6AC648C2DBAB}" dt="2023-04-17T15:56:28.655" v="6885" actId="20577"/>
        <pc:sldMkLst>
          <pc:docMk/>
          <pc:sldMk cId="624301621" sldId="276"/>
        </pc:sldMkLst>
        <pc:spChg chg="mod">
          <ac:chgData name="Scott McAllister" userId="e0f75bbb-5711-4954-8cae-63092d02c3f4" providerId="ADAL" clId="{BCA3D4DF-E26F-41ED-9874-6AC648C2DBAB}" dt="2023-04-17T15:56:28.655" v="6885" actId="20577"/>
          <ac:spMkLst>
            <pc:docMk/>
            <pc:sldMk cId="624301621" sldId="276"/>
            <ac:spMk id="2" creationId="{8CB54686-E403-224A-570D-6AD1962FEB8C}"/>
          </ac:spMkLst>
        </pc:spChg>
        <pc:spChg chg="mod">
          <ac:chgData name="Scott McAllister" userId="e0f75bbb-5711-4954-8cae-63092d02c3f4" providerId="ADAL" clId="{BCA3D4DF-E26F-41ED-9874-6AC648C2DBAB}" dt="2023-04-15T18:34:52.690" v="4755" actId="6549"/>
          <ac:spMkLst>
            <pc:docMk/>
            <pc:sldMk cId="624301621" sldId="276"/>
            <ac:spMk id="3" creationId="{2E47C443-A519-CA6C-F515-F098DE1D8E32}"/>
          </ac:spMkLst>
        </pc:spChg>
        <pc:picChg chg="add mod">
          <ac:chgData name="Scott McAllister" userId="e0f75bbb-5711-4954-8cae-63092d02c3f4" providerId="ADAL" clId="{BCA3D4DF-E26F-41ED-9874-6AC648C2DBAB}" dt="2023-04-15T18:29:03.382" v="4518" actId="1076"/>
          <ac:picMkLst>
            <pc:docMk/>
            <pc:sldMk cId="624301621" sldId="276"/>
            <ac:picMk id="5" creationId="{A450FB47-D1D3-14B2-DC74-5062E0354E8E}"/>
          </ac:picMkLst>
        </pc:picChg>
        <pc:picChg chg="del mod">
          <ac:chgData name="Scott McAllister" userId="e0f75bbb-5711-4954-8cae-63092d02c3f4" providerId="ADAL" clId="{BCA3D4DF-E26F-41ED-9874-6AC648C2DBAB}" dt="2023-04-15T18:19:13.273" v="4008" actId="478"/>
          <ac:picMkLst>
            <pc:docMk/>
            <pc:sldMk cId="624301621" sldId="276"/>
            <ac:picMk id="6" creationId="{5BBE7423-D268-033F-B24C-28C54B7DA2E0}"/>
          </ac:picMkLst>
        </pc:picChg>
      </pc:sldChg>
      <pc:sldChg chg="addSp delSp modSp add mod">
        <pc:chgData name="Scott McAllister" userId="e0f75bbb-5711-4954-8cae-63092d02c3f4" providerId="ADAL" clId="{BCA3D4DF-E26F-41ED-9874-6AC648C2DBAB}" dt="2023-04-16T12:30:09.082" v="6174" actId="20577"/>
        <pc:sldMkLst>
          <pc:docMk/>
          <pc:sldMk cId="1859557553" sldId="277"/>
        </pc:sldMkLst>
        <pc:spChg chg="mod">
          <ac:chgData name="Scott McAllister" userId="e0f75bbb-5711-4954-8cae-63092d02c3f4" providerId="ADAL" clId="{BCA3D4DF-E26F-41ED-9874-6AC648C2DBAB}" dt="2023-04-16T12:14:50.026" v="6146" actId="20577"/>
          <ac:spMkLst>
            <pc:docMk/>
            <pc:sldMk cId="1859557553" sldId="277"/>
            <ac:spMk id="2" creationId="{8CB54686-E403-224A-570D-6AD1962FEB8C}"/>
          </ac:spMkLst>
        </pc:spChg>
        <pc:spChg chg="mod">
          <ac:chgData name="Scott McAllister" userId="e0f75bbb-5711-4954-8cae-63092d02c3f4" providerId="ADAL" clId="{BCA3D4DF-E26F-41ED-9874-6AC648C2DBAB}" dt="2023-04-16T12:30:09.082" v="6174" actId="20577"/>
          <ac:spMkLst>
            <pc:docMk/>
            <pc:sldMk cId="1859557553" sldId="277"/>
            <ac:spMk id="3" creationId="{2E47C443-A519-CA6C-F515-F098DE1D8E32}"/>
          </ac:spMkLst>
        </pc:spChg>
        <pc:graphicFrameChg chg="add del mod">
          <ac:chgData name="Scott McAllister" userId="e0f75bbb-5711-4954-8cae-63092d02c3f4" providerId="ADAL" clId="{BCA3D4DF-E26F-41ED-9874-6AC648C2DBAB}" dt="2023-04-16T12:28:54.180" v="6159"/>
          <ac:graphicFrameMkLst>
            <pc:docMk/>
            <pc:sldMk cId="1859557553" sldId="277"/>
            <ac:graphicFrameMk id="7" creationId="{E199FD52-C047-0B40-E197-6E759C0562E6}"/>
          </ac:graphicFrameMkLst>
        </pc:graphicFrameChg>
        <pc:picChg chg="add mod">
          <ac:chgData name="Scott McAllister" userId="e0f75bbb-5711-4954-8cae-63092d02c3f4" providerId="ADAL" clId="{BCA3D4DF-E26F-41ED-9874-6AC648C2DBAB}" dt="2023-04-16T12:29:58.505" v="6171" actId="1076"/>
          <ac:picMkLst>
            <pc:docMk/>
            <pc:sldMk cId="1859557553" sldId="277"/>
            <ac:picMk id="5" creationId="{2AE94372-12D4-5545-175A-61C62A7CFD91}"/>
          </ac:picMkLst>
        </pc:picChg>
        <pc:picChg chg="del">
          <ac:chgData name="Scott McAllister" userId="e0f75bbb-5711-4954-8cae-63092d02c3f4" providerId="ADAL" clId="{BCA3D4DF-E26F-41ED-9874-6AC648C2DBAB}" dt="2023-04-16T11:49:29.793" v="6107" actId="478"/>
          <ac:picMkLst>
            <pc:docMk/>
            <pc:sldMk cId="1859557553" sldId="277"/>
            <ac:picMk id="6" creationId="{5BBE7423-D268-033F-B24C-28C54B7DA2E0}"/>
          </ac:picMkLst>
        </pc:picChg>
        <pc:picChg chg="add mod">
          <ac:chgData name="Scott McAllister" userId="e0f75bbb-5711-4954-8cae-63092d02c3f4" providerId="ADAL" clId="{BCA3D4DF-E26F-41ED-9874-6AC648C2DBAB}" dt="2023-04-16T12:30:06.113" v="6173" actId="1076"/>
          <ac:picMkLst>
            <pc:docMk/>
            <pc:sldMk cId="1859557553" sldId="277"/>
            <ac:picMk id="9" creationId="{C2CA2205-BDC4-A721-80AF-08AA45D62BEF}"/>
          </ac:picMkLst>
        </pc:picChg>
      </pc:sldChg>
      <pc:sldChg chg="addSp delSp modSp add mod ord">
        <pc:chgData name="Scott McAllister" userId="e0f75bbb-5711-4954-8cae-63092d02c3f4" providerId="ADAL" clId="{BCA3D4DF-E26F-41ED-9874-6AC648C2DBAB}" dt="2023-04-17T15:39:33.497" v="6799"/>
        <pc:sldMkLst>
          <pc:docMk/>
          <pc:sldMk cId="3777626603" sldId="278"/>
        </pc:sldMkLst>
        <pc:spChg chg="mod">
          <ac:chgData name="Scott McAllister" userId="e0f75bbb-5711-4954-8cae-63092d02c3f4" providerId="ADAL" clId="{BCA3D4DF-E26F-41ED-9874-6AC648C2DBAB}" dt="2023-04-12T10:48:10.975" v="2887" actId="1076"/>
          <ac:spMkLst>
            <pc:docMk/>
            <pc:sldMk cId="3777626603" sldId="278"/>
            <ac:spMk id="3" creationId="{2E47C443-A519-CA6C-F515-F098DE1D8E32}"/>
          </ac:spMkLst>
        </pc:spChg>
        <pc:picChg chg="del">
          <ac:chgData name="Scott McAllister" userId="e0f75bbb-5711-4954-8cae-63092d02c3f4" providerId="ADAL" clId="{BCA3D4DF-E26F-41ED-9874-6AC648C2DBAB}" dt="2023-04-12T09:05:35.063" v="2103" actId="478"/>
          <ac:picMkLst>
            <pc:docMk/>
            <pc:sldMk cId="3777626603" sldId="278"/>
            <ac:picMk id="5" creationId="{B48B2360-EEFD-35EE-078D-B3B0A8B539CE}"/>
          </ac:picMkLst>
        </pc:picChg>
        <pc:picChg chg="add mod ord">
          <ac:chgData name="Scott McAllister" userId="e0f75bbb-5711-4954-8cae-63092d02c3f4" providerId="ADAL" clId="{BCA3D4DF-E26F-41ED-9874-6AC648C2DBAB}" dt="2023-04-12T10:48:14.564" v="2888" actId="1076"/>
          <ac:picMkLst>
            <pc:docMk/>
            <pc:sldMk cId="3777626603" sldId="278"/>
            <ac:picMk id="6" creationId="{E07A44EE-BFE7-CACE-77B0-B7FFD80F2203}"/>
          </ac:picMkLst>
        </pc:picChg>
      </pc:sldChg>
      <pc:sldChg chg="addSp delSp modSp add mod ord">
        <pc:chgData name="Scott McAllister" userId="e0f75bbb-5711-4954-8cae-63092d02c3f4" providerId="ADAL" clId="{BCA3D4DF-E26F-41ED-9874-6AC648C2DBAB}" dt="2023-04-17T15:40:35.428" v="6803"/>
        <pc:sldMkLst>
          <pc:docMk/>
          <pc:sldMk cId="999113203" sldId="279"/>
        </pc:sldMkLst>
        <pc:spChg chg="mod">
          <ac:chgData name="Scott McAllister" userId="e0f75bbb-5711-4954-8cae-63092d02c3f4" providerId="ADAL" clId="{BCA3D4DF-E26F-41ED-9874-6AC648C2DBAB}" dt="2023-04-12T12:02:47.894" v="3057" actId="14100"/>
          <ac:spMkLst>
            <pc:docMk/>
            <pc:sldMk cId="999113203" sldId="279"/>
            <ac:spMk id="3" creationId="{2E47C443-A519-CA6C-F515-F098DE1D8E32}"/>
          </ac:spMkLst>
        </pc:spChg>
        <pc:picChg chg="del mod">
          <ac:chgData name="Scott McAllister" userId="e0f75bbb-5711-4954-8cae-63092d02c3f4" providerId="ADAL" clId="{BCA3D4DF-E26F-41ED-9874-6AC648C2DBAB}" dt="2023-04-16T11:36:57.594" v="5846" actId="478"/>
          <ac:picMkLst>
            <pc:docMk/>
            <pc:sldMk cId="999113203" sldId="279"/>
            <ac:picMk id="5" creationId="{B48B2360-EEFD-35EE-078D-B3B0A8B539CE}"/>
          </ac:picMkLst>
        </pc:picChg>
        <pc:picChg chg="del">
          <ac:chgData name="Scott McAllister" userId="e0f75bbb-5711-4954-8cae-63092d02c3f4" providerId="ADAL" clId="{BCA3D4DF-E26F-41ED-9874-6AC648C2DBAB}" dt="2023-04-12T10:56:01.540" v="2919" actId="478"/>
          <ac:picMkLst>
            <pc:docMk/>
            <pc:sldMk cId="999113203" sldId="279"/>
            <ac:picMk id="6" creationId="{CF57387E-17B5-5F11-58ED-CA081C0CA1C8}"/>
          </ac:picMkLst>
        </pc:picChg>
        <pc:picChg chg="add mod">
          <ac:chgData name="Scott McAllister" userId="e0f75bbb-5711-4954-8cae-63092d02c3f4" providerId="ADAL" clId="{BCA3D4DF-E26F-41ED-9874-6AC648C2DBAB}" dt="2023-04-16T11:37:22.508" v="5848" actId="1076"/>
          <ac:picMkLst>
            <pc:docMk/>
            <pc:sldMk cId="999113203" sldId="279"/>
            <ac:picMk id="7" creationId="{49FDBB72-77BB-5DDA-C13D-3AC2DCCC0906}"/>
          </ac:picMkLst>
        </pc:picChg>
        <pc:picChg chg="add mod">
          <ac:chgData name="Scott McAllister" userId="e0f75bbb-5711-4954-8cae-63092d02c3f4" providerId="ADAL" clId="{BCA3D4DF-E26F-41ED-9874-6AC648C2DBAB}" dt="2023-04-16T11:37:33.221" v="5851" actId="14100"/>
          <ac:picMkLst>
            <pc:docMk/>
            <pc:sldMk cId="999113203" sldId="279"/>
            <ac:picMk id="9" creationId="{A02848D3-C975-59B2-91CD-FF7CDF0C83A1}"/>
          </ac:picMkLst>
        </pc:picChg>
      </pc:sldChg>
      <pc:sldChg chg="delSp modSp add mod ord">
        <pc:chgData name="Scott McAllister" userId="e0f75bbb-5711-4954-8cae-63092d02c3f4" providerId="ADAL" clId="{BCA3D4DF-E26F-41ED-9874-6AC648C2DBAB}" dt="2023-04-17T15:40:35.428" v="6803"/>
        <pc:sldMkLst>
          <pc:docMk/>
          <pc:sldMk cId="173307406" sldId="280"/>
        </pc:sldMkLst>
        <pc:spChg chg="mod">
          <ac:chgData name="Scott McAllister" userId="e0f75bbb-5711-4954-8cae-63092d02c3f4" providerId="ADAL" clId="{BCA3D4DF-E26F-41ED-9874-6AC648C2DBAB}" dt="2023-04-13T15:25:50.172" v="3945" actId="20577"/>
          <ac:spMkLst>
            <pc:docMk/>
            <pc:sldMk cId="173307406" sldId="280"/>
            <ac:spMk id="3" creationId="{2E47C443-A519-CA6C-F515-F098DE1D8E32}"/>
          </ac:spMkLst>
        </pc:spChg>
        <pc:picChg chg="del">
          <ac:chgData name="Scott McAllister" userId="e0f75bbb-5711-4954-8cae-63092d02c3f4" providerId="ADAL" clId="{BCA3D4DF-E26F-41ED-9874-6AC648C2DBAB}" dt="2023-04-12T10:55:07.536" v="2897" actId="478"/>
          <ac:picMkLst>
            <pc:docMk/>
            <pc:sldMk cId="173307406" sldId="280"/>
            <ac:picMk id="5" creationId="{B48B2360-EEFD-35EE-078D-B3B0A8B539CE}"/>
          </ac:picMkLst>
        </pc:picChg>
        <pc:picChg chg="mod">
          <ac:chgData name="Scott McAllister" userId="e0f75bbb-5711-4954-8cae-63092d02c3f4" providerId="ADAL" clId="{BCA3D4DF-E26F-41ED-9874-6AC648C2DBAB}" dt="2023-04-12T10:55:17.652" v="2900" actId="1076"/>
          <ac:picMkLst>
            <pc:docMk/>
            <pc:sldMk cId="173307406" sldId="280"/>
            <ac:picMk id="6" creationId="{CF57387E-17B5-5F11-58ED-CA081C0CA1C8}"/>
          </ac:picMkLst>
        </pc:picChg>
      </pc:sldChg>
      <pc:sldChg chg="add">
        <pc:chgData name="Scott McAllister" userId="e0f75bbb-5711-4954-8cae-63092d02c3f4" providerId="ADAL" clId="{BCA3D4DF-E26F-41ED-9874-6AC648C2DBAB}" dt="2023-04-12T11:05:56.178" v="2923"/>
        <pc:sldMkLst>
          <pc:docMk/>
          <pc:sldMk cId="561839895" sldId="281"/>
        </pc:sldMkLst>
      </pc:sldChg>
      <pc:sldChg chg="addSp delSp modSp add mod">
        <pc:chgData name="Scott McAllister" userId="e0f75bbb-5711-4954-8cae-63092d02c3f4" providerId="ADAL" clId="{BCA3D4DF-E26F-41ED-9874-6AC648C2DBAB}" dt="2023-04-17T15:56:23.742" v="6883" actId="20577"/>
        <pc:sldMkLst>
          <pc:docMk/>
          <pc:sldMk cId="2631739509" sldId="282"/>
        </pc:sldMkLst>
        <pc:spChg chg="mod">
          <ac:chgData name="Scott McAllister" userId="e0f75bbb-5711-4954-8cae-63092d02c3f4" providerId="ADAL" clId="{BCA3D4DF-E26F-41ED-9874-6AC648C2DBAB}" dt="2023-04-17T15:56:23.742" v="6883" actId="20577"/>
          <ac:spMkLst>
            <pc:docMk/>
            <pc:sldMk cId="2631739509" sldId="282"/>
            <ac:spMk id="2" creationId="{8CB54686-E403-224A-570D-6AD1962FEB8C}"/>
          </ac:spMkLst>
        </pc:spChg>
        <pc:spChg chg="mod">
          <ac:chgData name="Scott McAllister" userId="e0f75bbb-5711-4954-8cae-63092d02c3f4" providerId="ADAL" clId="{BCA3D4DF-E26F-41ED-9874-6AC648C2DBAB}" dt="2023-04-12T15:59:25.002" v="3899" actId="20577"/>
          <ac:spMkLst>
            <pc:docMk/>
            <pc:sldMk cId="2631739509" sldId="282"/>
            <ac:spMk id="3" creationId="{2E47C443-A519-CA6C-F515-F098DE1D8E32}"/>
          </ac:spMkLst>
        </pc:spChg>
        <pc:picChg chg="add mod">
          <ac:chgData name="Scott McAllister" userId="e0f75bbb-5711-4954-8cae-63092d02c3f4" providerId="ADAL" clId="{BCA3D4DF-E26F-41ED-9874-6AC648C2DBAB}" dt="2023-04-12T15:18:48.344" v="3096" actId="1076"/>
          <ac:picMkLst>
            <pc:docMk/>
            <pc:sldMk cId="2631739509" sldId="282"/>
            <ac:picMk id="5" creationId="{E8AF0869-2DED-D4EF-CCA8-D30271E40225}"/>
          </ac:picMkLst>
        </pc:picChg>
        <pc:picChg chg="del">
          <ac:chgData name="Scott McAllister" userId="e0f75bbb-5711-4954-8cae-63092d02c3f4" providerId="ADAL" clId="{BCA3D4DF-E26F-41ED-9874-6AC648C2DBAB}" dt="2023-04-12T14:41:58.062" v="3085" actId="478"/>
          <ac:picMkLst>
            <pc:docMk/>
            <pc:sldMk cId="2631739509" sldId="282"/>
            <ac:picMk id="6" creationId="{5BBE7423-D268-033F-B24C-28C54B7DA2E0}"/>
          </ac:picMkLst>
        </pc:picChg>
        <pc:picChg chg="add del mod">
          <ac:chgData name="Scott McAllister" userId="e0f75bbb-5711-4954-8cae-63092d02c3f4" providerId="ADAL" clId="{BCA3D4DF-E26F-41ED-9874-6AC648C2DBAB}" dt="2023-04-12T15:18:41.266" v="3093" actId="478"/>
          <ac:picMkLst>
            <pc:docMk/>
            <pc:sldMk cId="2631739509" sldId="282"/>
            <ac:picMk id="1026" creationId="{E4F64E35-3E1F-F9B1-69CC-674D07EB16EC}"/>
          </ac:picMkLst>
        </pc:picChg>
      </pc:sldChg>
      <pc:sldChg chg="addSp delSp modSp mod ord">
        <pc:chgData name="Scott McAllister" userId="e0f75bbb-5711-4954-8cae-63092d02c3f4" providerId="ADAL" clId="{BCA3D4DF-E26F-41ED-9874-6AC648C2DBAB}" dt="2023-04-17T15:53:06.569" v="6812"/>
        <pc:sldMkLst>
          <pc:docMk/>
          <pc:sldMk cId="3857891210" sldId="283"/>
        </pc:sldMkLst>
        <pc:spChg chg="mod">
          <ac:chgData name="Scott McAllister" userId="e0f75bbb-5711-4954-8cae-63092d02c3f4" providerId="ADAL" clId="{BCA3D4DF-E26F-41ED-9874-6AC648C2DBAB}" dt="2023-04-16T17:43:48.084" v="6479" actId="14100"/>
          <ac:spMkLst>
            <pc:docMk/>
            <pc:sldMk cId="3857891210" sldId="283"/>
            <ac:spMk id="3" creationId="{2E47C443-A519-CA6C-F515-F098DE1D8E32}"/>
          </ac:spMkLst>
        </pc:spChg>
        <pc:spChg chg="add mod">
          <ac:chgData name="Scott McAllister" userId="e0f75bbb-5711-4954-8cae-63092d02c3f4" providerId="ADAL" clId="{BCA3D4DF-E26F-41ED-9874-6AC648C2DBAB}" dt="2023-04-16T11:36:23.643" v="5843" actId="313"/>
          <ac:spMkLst>
            <pc:docMk/>
            <pc:sldMk cId="3857891210" sldId="283"/>
            <ac:spMk id="12" creationId="{0B5550D2-5307-C76F-8AD6-5D6C09814146}"/>
          </ac:spMkLst>
        </pc:spChg>
        <pc:spChg chg="add mod">
          <ac:chgData name="Scott McAllister" userId="e0f75bbb-5711-4954-8cae-63092d02c3f4" providerId="ADAL" clId="{BCA3D4DF-E26F-41ED-9874-6AC648C2DBAB}" dt="2023-04-16T11:36:00.788" v="5839" actId="14100"/>
          <ac:spMkLst>
            <pc:docMk/>
            <pc:sldMk cId="3857891210" sldId="283"/>
            <ac:spMk id="13" creationId="{87A298CF-DE70-786C-C630-CDB1D615A6C7}"/>
          </ac:spMkLst>
        </pc:spChg>
        <pc:picChg chg="del mod">
          <ac:chgData name="Scott McAllister" userId="e0f75bbb-5711-4954-8cae-63092d02c3f4" providerId="ADAL" clId="{BCA3D4DF-E26F-41ED-9874-6AC648C2DBAB}" dt="2023-04-16T11:36:30.197" v="5844" actId="478"/>
          <ac:picMkLst>
            <pc:docMk/>
            <pc:sldMk cId="3857891210" sldId="283"/>
            <ac:picMk id="5" creationId="{35BA94C2-633D-5B14-CE94-9C9D812D5126}"/>
          </ac:picMkLst>
        </pc:picChg>
        <pc:picChg chg="add del mod">
          <ac:chgData name="Scott McAllister" userId="e0f75bbb-5711-4954-8cae-63092d02c3f4" providerId="ADAL" clId="{BCA3D4DF-E26F-41ED-9874-6AC648C2DBAB}" dt="2023-04-16T11:31:15.431" v="5684" actId="22"/>
          <ac:picMkLst>
            <pc:docMk/>
            <pc:sldMk cId="3857891210" sldId="283"/>
            <ac:picMk id="7" creationId="{8AA79347-E734-4A36-1DCF-520F8A1A5614}"/>
          </ac:picMkLst>
        </pc:picChg>
        <pc:picChg chg="add mod">
          <ac:chgData name="Scott McAllister" userId="e0f75bbb-5711-4954-8cae-63092d02c3f4" providerId="ADAL" clId="{BCA3D4DF-E26F-41ED-9874-6AC648C2DBAB}" dt="2023-04-16T17:43:39.375" v="6478" actId="1076"/>
          <ac:picMkLst>
            <pc:docMk/>
            <pc:sldMk cId="3857891210" sldId="283"/>
            <ac:picMk id="9" creationId="{6246EDB1-138E-82AD-F5B0-8BA2BCAAF76F}"/>
          </ac:picMkLst>
        </pc:picChg>
        <pc:picChg chg="add del mod">
          <ac:chgData name="Scott McAllister" userId="e0f75bbb-5711-4954-8cae-63092d02c3f4" providerId="ADAL" clId="{BCA3D4DF-E26F-41ED-9874-6AC648C2DBAB}" dt="2023-04-16T17:43:27.645" v="6473" actId="478"/>
          <ac:picMkLst>
            <pc:docMk/>
            <pc:sldMk cId="3857891210" sldId="283"/>
            <ac:picMk id="11" creationId="{6EF64CD7-1A93-3BA0-6DFB-BC0BB9C31D6E}"/>
          </ac:picMkLst>
        </pc:picChg>
        <pc:picChg chg="add mod">
          <ac:chgData name="Scott McAllister" userId="e0f75bbb-5711-4954-8cae-63092d02c3f4" providerId="ADAL" clId="{BCA3D4DF-E26F-41ED-9874-6AC648C2DBAB}" dt="2023-04-16T17:43:34.018" v="6477" actId="14100"/>
          <ac:picMkLst>
            <pc:docMk/>
            <pc:sldMk cId="3857891210" sldId="283"/>
            <ac:picMk id="15" creationId="{3DAB2682-4D4B-9EF3-34B6-DAECBFB3FD7F}"/>
          </ac:picMkLst>
        </pc:picChg>
      </pc:sldChg>
      <pc:sldChg chg="modSp mod">
        <pc:chgData name="Scott McAllister" userId="e0f75bbb-5711-4954-8cae-63092d02c3f4" providerId="ADAL" clId="{BCA3D4DF-E26F-41ED-9874-6AC648C2DBAB}" dt="2023-04-17T15:55:22.602" v="6839" actId="20577"/>
        <pc:sldMkLst>
          <pc:docMk/>
          <pc:sldMk cId="71307565" sldId="284"/>
        </pc:sldMkLst>
        <pc:spChg chg="mod">
          <ac:chgData name="Scott McAllister" userId="e0f75bbb-5711-4954-8cae-63092d02c3f4" providerId="ADAL" clId="{BCA3D4DF-E26F-41ED-9874-6AC648C2DBAB}" dt="2023-04-17T15:55:22.602" v="6839" actId="20577"/>
          <ac:spMkLst>
            <pc:docMk/>
            <pc:sldMk cId="71307565" sldId="284"/>
            <ac:spMk id="2" creationId="{8CB54686-E403-224A-570D-6AD1962FEB8C}"/>
          </ac:spMkLst>
        </pc:spChg>
      </pc:sldChg>
      <pc:sldChg chg="new del">
        <pc:chgData name="Scott McAllister" userId="e0f75bbb-5711-4954-8cae-63092d02c3f4" providerId="ADAL" clId="{BCA3D4DF-E26F-41ED-9874-6AC648C2DBAB}" dt="2023-04-13T15:24:14.522" v="3941" actId="680"/>
        <pc:sldMkLst>
          <pc:docMk/>
          <pc:sldMk cId="951285802" sldId="285"/>
        </pc:sldMkLst>
      </pc:sldChg>
      <pc:sldChg chg="ord">
        <pc:chgData name="Scott McAllister" userId="e0f75bbb-5711-4954-8cae-63092d02c3f4" providerId="ADAL" clId="{BCA3D4DF-E26F-41ED-9874-6AC648C2DBAB}" dt="2023-04-17T15:46:12.583" v="6807"/>
        <pc:sldMkLst>
          <pc:docMk/>
          <pc:sldMk cId="1396839874" sldId="285"/>
        </pc:sldMkLst>
      </pc:sldChg>
      <pc:sldChg chg="addSp delSp modSp mod ord">
        <pc:chgData name="Scott McAllister" userId="e0f75bbb-5711-4954-8cae-63092d02c3f4" providerId="ADAL" clId="{BCA3D4DF-E26F-41ED-9874-6AC648C2DBAB}" dt="2023-04-17T15:54:56.026" v="6820" actId="478"/>
        <pc:sldMkLst>
          <pc:docMk/>
          <pc:sldMk cId="2520384996" sldId="286"/>
        </pc:sldMkLst>
        <pc:picChg chg="del">
          <ac:chgData name="Scott McAllister" userId="e0f75bbb-5711-4954-8cae-63092d02c3f4" providerId="ADAL" clId="{BCA3D4DF-E26F-41ED-9874-6AC648C2DBAB}" dt="2023-04-17T15:54:53.952" v="6819" actId="478"/>
          <ac:picMkLst>
            <pc:docMk/>
            <pc:sldMk cId="2520384996" sldId="286"/>
            <ac:picMk id="5" creationId="{B48B2360-EEFD-35EE-078D-B3B0A8B539CE}"/>
          </ac:picMkLst>
        </pc:picChg>
        <pc:picChg chg="mod">
          <ac:chgData name="Scott McAllister" userId="e0f75bbb-5711-4954-8cae-63092d02c3f4" providerId="ADAL" clId="{BCA3D4DF-E26F-41ED-9874-6AC648C2DBAB}" dt="2023-04-13T15:37:55.105" v="3948" actId="1076"/>
          <ac:picMkLst>
            <pc:docMk/>
            <pc:sldMk cId="2520384996" sldId="286"/>
            <ac:picMk id="6" creationId="{33402002-8412-AEEA-5A39-FAA5BF44C98C}"/>
          </ac:picMkLst>
        </pc:picChg>
        <pc:picChg chg="add mod">
          <ac:chgData name="Scott McAllister" userId="e0f75bbb-5711-4954-8cae-63092d02c3f4" providerId="ADAL" clId="{BCA3D4DF-E26F-41ED-9874-6AC648C2DBAB}" dt="2023-04-13T15:37:53.391" v="3947" actId="1076"/>
          <ac:picMkLst>
            <pc:docMk/>
            <pc:sldMk cId="2520384996" sldId="286"/>
            <ac:picMk id="7" creationId="{97F13943-2892-61CE-6855-EABFD1C48035}"/>
          </ac:picMkLst>
        </pc:picChg>
        <pc:picChg chg="del">
          <ac:chgData name="Scott McAllister" userId="e0f75bbb-5711-4954-8cae-63092d02c3f4" providerId="ADAL" clId="{BCA3D4DF-E26F-41ED-9874-6AC648C2DBAB}" dt="2023-04-17T15:54:56.026" v="6820" actId="478"/>
          <ac:picMkLst>
            <pc:docMk/>
            <pc:sldMk cId="2520384996" sldId="286"/>
            <ac:picMk id="9" creationId="{A02848D3-C975-59B2-91CD-FF7CDF0C83A1}"/>
          </ac:picMkLst>
        </pc:picChg>
        <pc:picChg chg="add del mod">
          <ac:chgData name="Scott McAllister" userId="e0f75bbb-5711-4954-8cae-63092d02c3f4" providerId="ADAL" clId="{BCA3D4DF-E26F-41ED-9874-6AC648C2DBAB}" dt="2023-04-13T15:47:17.743" v="3951" actId="478"/>
          <ac:picMkLst>
            <pc:docMk/>
            <pc:sldMk cId="2520384996" sldId="286"/>
            <ac:picMk id="12" creationId="{D77B5984-3E85-FBFF-3A86-A85BF1A0E0FE}"/>
          </ac:picMkLst>
        </pc:picChg>
        <pc:picChg chg="add mod">
          <ac:chgData name="Scott McAllister" userId="e0f75bbb-5711-4954-8cae-63092d02c3f4" providerId="ADAL" clId="{BCA3D4DF-E26F-41ED-9874-6AC648C2DBAB}" dt="2023-04-13T15:47:28.484" v="3955" actId="1076"/>
          <ac:picMkLst>
            <pc:docMk/>
            <pc:sldMk cId="2520384996" sldId="286"/>
            <ac:picMk id="17" creationId="{33999DA5-FCCA-0DAB-9525-967568EFD6EC}"/>
          </ac:picMkLst>
        </pc:picChg>
        <pc:cxnChg chg="mod ord">
          <ac:chgData name="Scott McAllister" userId="e0f75bbb-5711-4954-8cae-63092d02c3f4" providerId="ADAL" clId="{BCA3D4DF-E26F-41ED-9874-6AC648C2DBAB}" dt="2023-04-13T15:47:34.511" v="3957" actId="14100"/>
          <ac:cxnSpMkLst>
            <pc:docMk/>
            <pc:sldMk cId="2520384996" sldId="286"/>
            <ac:cxnSpMk id="16" creationId="{ECF8C9AF-5CE6-418B-2E40-E0267195D647}"/>
          </ac:cxnSpMkLst>
        </pc:cxnChg>
      </pc:sldChg>
      <pc:sldChg chg="modSp mod ord">
        <pc:chgData name="Scott McAllister" userId="e0f75bbb-5711-4954-8cae-63092d02c3f4" providerId="ADAL" clId="{BCA3D4DF-E26F-41ED-9874-6AC648C2DBAB}" dt="2023-04-17T15:55:11.734" v="6828" actId="20577"/>
        <pc:sldMkLst>
          <pc:docMk/>
          <pc:sldMk cId="2857868906" sldId="287"/>
        </pc:sldMkLst>
        <pc:spChg chg="mod">
          <ac:chgData name="Scott McAllister" userId="e0f75bbb-5711-4954-8cae-63092d02c3f4" providerId="ADAL" clId="{BCA3D4DF-E26F-41ED-9874-6AC648C2DBAB}" dt="2023-04-17T15:55:11.734" v="6828" actId="20577"/>
          <ac:spMkLst>
            <pc:docMk/>
            <pc:sldMk cId="2857868906" sldId="287"/>
            <ac:spMk id="2" creationId="{8CB54686-E403-224A-570D-6AD1962FEB8C}"/>
          </ac:spMkLst>
        </pc:spChg>
      </pc:sldChg>
      <pc:sldChg chg="modSp mod ord">
        <pc:chgData name="Scott McAllister" userId="e0f75bbb-5711-4954-8cae-63092d02c3f4" providerId="ADAL" clId="{BCA3D4DF-E26F-41ED-9874-6AC648C2DBAB}" dt="2023-04-17T15:55:16.087" v="6836" actId="20577"/>
        <pc:sldMkLst>
          <pc:docMk/>
          <pc:sldMk cId="2554518148" sldId="288"/>
        </pc:sldMkLst>
        <pc:spChg chg="mod">
          <ac:chgData name="Scott McAllister" userId="e0f75bbb-5711-4954-8cae-63092d02c3f4" providerId="ADAL" clId="{BCA3D4DF-E26F-41ED-9874-6AC648C2DBAB}" dt="2023-04-17T15:55:16.087" v="6836" actId="20577"/>
          <ac:spMkLst>
            <pc:docMk/>
            <pc:sldMk cId="2554518148" sldId="288"/>
            <ac:spMk id="2" creationId="{8CB54686-E403-224A-570D-6AD1962FEB8C}"/>
          </ac:spMkLst>
        </pc:spChg>
      </pc:sldChg>
      <pc:sldChg chg="modSp mod">
        <pc:chgData name="Scott McAllister" userId="e0f75bbb-5711-4954-8cae-63092d02c3f4" providerId="ADAL" clId="{BCA3D4DF-E26F-41ED-9874-6AC648C2DBAB}" dt="2023-04-17T15:56:26.257" v="6884" actId="20577"/>
        <pc:sldMkLst>
          <pc:docMk/>
          <pc:sldMk cId="657035737" sldId="289"/>
        </pc:sldMkLst>
        <pc:spChg chg="mod">
          <ac:chgData name="Scott McAllister" userId="e0f75bbb-5711-4954-8cae-63092d02c3f4" providerId="ADAL" clId="{BCA3D4DF-E26F-41ED-9874-6AC648C2DBAB}" dt="2023-04-17T15:56:26.257" v="6884" actId="20577"/>
          <ac:spMkLst>
            <pc:docMk/>
            <pc:sldMk cId="657035737" sldId="289"/>
            <ac:spMk id="2" creationId="{8CB54686-E403-224A-570D-6AD1962FEB8C}"/>
          </ac:spMkLst>
        </pc:spChg>
        <pc:picChg chg="mod">
          <ac:chgData name="Scott McAllister" userId="e0f75bbb-5711-4954-8cae-63092d02c3f4" providerId="ADAL" clId="{BCA3D4DF-E26F-41ED-9874-6AC648C2DBAB}" dt="2023-04-16T11:41:28.123" v="5855" actId="1076"/>
          <ac:picMkLst>
            <pc:docMk/>
            <pc:sldMk cId="657035737" sldId="289"/>
            <ac:picMk id="5" creationId="{E8AF0869-2DED-D4EF-CCA8-D30271E40225}"/>
          </ac:picMkLst>
        </pc:picChg>
      </pc:sldChg>
      <pc:sldChg chg="addSp delSp modSp add mod">
        <pc:chgData name="Scott McAllister" userId="e0f75bbb-5711-4954-8cae-63092d02c3f4" providerId="ADAL" clId="{BCA3D4DF-E26F-41ED-9874-6AC648C2DBAB}" dt="2023-04-17T15:56:31.286" v="6886" actId="20577"/>
        <pc:sldMkLst>
          <pc:docMk/>
          <pc:sldMk cId="964502374" sldId="290"/>
        </pc:sldMkLst>
        <pc:spChg chg="mod">
          <ac:chgData name="Scott McAllister" userId="e0f75bbb-5711-4954-8cae-63092d02c3f4" providerId="ADAL" clId="{BCA3D4DF-E26F-41ED-9874-6AC648C2DBAB}" dt="2023-04-17T15:56:31.286" v="6886" actId="20577"/>
          <ac:spMkLst>
            <pc:docMk/>
            <pc:sldMk cId="964502374" sldId="290"/>
            <ac:spMk id="2" creationId="{8CB54686-E403-224A-570D-6AD1962FEB8C}"/>
          </ac:spMkLst>
        </pc:spChg>
        <pc:spChg chg="mod">
          <ac:chgData name="Scott McAllister" userId="e0f75bbb-5711-4954-8cae-63092d02c3f4" providerId="ADAL" clId="{BCA3D4DF-E26F-41ED-9874-6AC648C2DBAB}" dt="2023-04-15T18:32:36.691" v="4745" actId="20577"/>
          <ac:spMkLst>
            <pc:docMk/>
            <pc:sldMk cId="964502374" sldId="290"/>
            <ac:spMk id="3" creationId="{2E47C443-A519-CA6C-F515-F098DE1D8E32}"/>
          </ac:spMkLst>
        </pc:spChg>
        <pc:picChg chg="del">
          <ac:chgData name="Scott McAllister" userId="e0f75bbb-5711-4954-8cae-63092d02c3f4" providerId="ADAL" clId="{BCA3D4DF-E26F-41ED-9874-6AC648C2DBAB}" dt="2023-04-15T18:34:09.467" v="4746" actId="478"/>
          <ac:picMkLst>
            <pc:docMk/>
            <pc:sldMk cId="964502374" sldId="290"/>
            <ac:picMk id="5" creationId="{A450FB47-D1D3-14B2-DC74-5062E0354E8E}"/>
          </ac:picMkLst>
        </pc:picChg>
        <pc:picChg chg="add mod">
          <ac:chgData name="Scott McAllister" userId="e0f75bbb-5711-4954-8cae-63092d02c3f4" providerId="ADAL" clId="{BCA3D4DF-E26F-41ED-9874-6AC648C2DBAB}" dt="2023-04-15T18:34:21.143" v="4753" actId="1076"/>
          <ac:picMkLst>
            <pc:docMk/>
            <pc:sldMk cId="964502374" sldId="290"/>
            <ac:picMk id="6" creationId="{A1086DDA-15F8-D351-6931-07B8F1D1476C}"/>
          </ac:picMkLst>
        </pc:picChg>
      </pc:sldChg>
      <pc:sldChg chg="addSp delSp modSp add mod ord">
        <pc:chgData name="Scott McAllister" userId="e0f75bbb-5711-4954-8cae-63092d02c3f4" providerId="ADAL" clId="{BCA3D4DF-E26F-41ED-9874-6AC648C2DBAB}" dt="2023-04-17T15:56:11.681" v="6881" actId="20577"/>
        <pc:sldMkLst>
          <pc:docMk/>
          <pc:sldMk cId="1533523595" sldId="291"/>
        </pc:sldMkLst>
        <pc:spChg chg="mod">
          <ac:chgData name="Scott McAllister" userId="e0f75bbb-5711-4954-8cae-63092d02c3f4" providerId="ADAL" clId="{BCA3D4DF-E26F-41ED-9874-6AC648C2DBAB}" dt="2023-04-17T15:56:11.681" v="6881" actId="20577"/>
          <ac:spMkLst>
            <pc:docMk/>
            <pc:sldMk cId="1533523595" sldId="291"/>
            <ac:spMk id="2" creationId="{8CB54686-E403-224A-570D-6AD1962FEB8C}"/>
          </ac:spMkLst>
        </pc:spChg>
        <pc:spChg chg="mod">
          <ac:chgData name="Scott McAllister" userId="e0f75bbb-5711-4954-8cae-63092d02c3f4" providerId="ADAL" clId="{BCA3D4DF-E26F-41ED-9874-6AC648C2DBAB}" dt="2023-04-15T19:33:24.573" v="5610" actId="20577"/>
          <ac:spMkLst>
            <pc:docMk/>
            <pc:sldMk cId="1533523595" sldId="291"/>
            <ac:spMk id="3" creationId="{2E47C443-A519-CA6C-F515-F098DE1D8E32}"/>
          </ac:spMkLst>
        </pc:spChg>
        <pc:picChg chg="add del mod">
          <ac:chgData name="Scott McAllister" userId="e0f75bbb-5711-4954-8cae-63092d02c3f4" providerId="ADAL" clId="{BCA3D4DF-E26F-41ED-9874-6AC648C2DBAB}" dt="2023-04-15T19:24:20.311" v="5558" actId="478"/>
          <ac:picMkLst>
            <pc:docMk/>
            <pc:sldMk cId="1533523595" sldId="291"/>
            <ac:picMk id="5" creationId="{DC85BB42-9477-8E8F-7086-E072A3FB5319}"/>
          </ac:picMkLst>
        </pc:picChg>
        <pc:picChg chg="add mod">
          <ac:chgData name="Scott McAllister" userId="e0f75bbb-5711-4954-8cae-63092d02c3f4" providerId="ADAL" clId="{BCA3D4DF-E26F-41ED-9874-6AC648C2DBAB}" dt="2023-04-16T11:40:47.938" v="5852" actId="1076"/>
          <ac:picMkLst>
            <pc:docMk/>
            <pc:sldMk cId="1533523595" sldId="291"/>
            <ac:picMk id="7" creationId="{867A4DE7-7C71-3D88-0422-8483F8C8F6D1}"/>
          </ac:picMkLst>
        </pc:picChg>
        <pc:picChg chg="add mod">
          <ac:chgData name="Scott McAllister" userId="e0f75bbb-5711-4954-8cae-63092d02c3f4" providerId="ADAL" clId="{BCA3D4DF-E26F-41ED-9874-6AC648C2DBAB}" dt="2023-04-16T11:40:47.938" v="5852" actId="1076"/>
          <ac:picMkLst>
            <pc:docMk/>
            <pc:sldMk cId="1533523595" sldId="291"/>
            <ac:picMk id="9" creationId="{9DE7FD26-055F-7108-616C-E568CB999881}"/>
          </ac:picMkLst>
        </pc:picChg>
        <pc:picChg chg="add mod">
          <ac:chgData name="Scott McAllister" userId="e0f75bbb-5711-4954-8cae-63092d02c3f4" providerId="ADAL" clId="{BCA3D4DF-E26F-41ED-9874-6AC648C2DBAB}" dt="2023-04-16T11:40:47.938" v="5852" actId="1076"/>
          <ac:picMkLst>
            <pc:docMk/>
            <pc:sldMk cId="1533523595" sldId="291"/>
            <ac:picMk id="11" creationId="{9E285C5F-001D-E481-1C42-06CF6B46960F}"/>
          </ac:picMkLst>
        </pc:picChg>
        <pc:picChg chg="add mod">
          <ac:chgData name="Scott McAllister" userId="e0f75bbb-5711-4954-8cae-63092d02c3f4" providerId="ADAL" clId="{BCA3D4DF-E26F-41ED-9874-6AC648C2DBAB}" dt="2023-04-16T11:40:47.938" v="5852" actId="1076"/>
          <ac:picMkLst>
            <pc:docMk/>
            <pc:sldMk cId="1533523595" sldId="291"/>
            <ac:picMk id="13" creationId="{9D790EC4-5BFE-48CB-DCDD-88EF2F028522}"/>
          </ac:picMkLst>
        </pc:picChg>
      </pc:sldChg>
      <pc:sldChg chg="addSp delSp modSp add del mod">
        <pc:chgData name="Scott McAllister" userId="e0f75bbb-5711-4954-8cae-63092d02c3f4" providerId="ADAL" clId="{BCA3D4DF-E26F-41ED-9874-6AC648C2DBAB}" dt="2023-04-17T15:56:33.482" v="6887" actId="20577"/>
        <pc:sldMkLst>
          <pc:docMk/>
          <pc:sldMk cId="3452928467" sldId="292"/>
        </pc:sldMkLst>
        <pc:spChg chg="mod">
          <ac:chgData name="Scott McAllister" userId="e0f75bbb-5711-4954-8cae-63092d02c3f4" providerId="ADAL" clId="{BCA3D4DF-E26F-41ED-9874-6AC648C2DBAB}" dt="2023-04-17T15:56:33.482" v="6887" actId="20577"/>
          <ac:spMkLst>
            <pc:docMk/>
            <pc:sldMk cId="3452928467" sldId="292"/>
            <ac:spMk id="2" creationId="{8CB54686-E403-224A-570D-6AD1962FEB8C}"/>
          </ac:spMkLst>
        </pc:spChg>
        <pc:spChg chg="del mod">
          <ac:chgData name="Scott McAllister" userId="e0f75bbb-5711-4954-8cae-63092d02c3f4" providerId="ADAL" clId="{BCA3D4DF-E26F-41ED-9874-6AC648C2DBAB}" dt="2023-04-16T11:46:14.578" v="5887" actId="478"/>
          <ac:spMkLst>
            <pc:docMk/>
            <pc:sldMk cId="3452928467" sldId="292"/>
            <ac:spMk id="3" creationId="{2E47C443-A519-CA6C-F515-F098DE1D8E32}"/>
          </ac:spMkLst>
        </pc:spChg>
        <pc:spChg chg="add del mod">
          <ac:chgData name="Scott McAllister" userId="e0f75bbb-5711-4954-8cae-63092d02c3f4" providerId="ADAL" clId="{BCA3D4DF-E26F-41ED-9874-6AC648C2DBAB}" dt="2023-04-16T11:45:31.862" v="5875" actId="478"/>
          <ac:spMkLst>
            <pc:docMk/>
            <pc:sldMk cId="3452928467" sldId="292"/>
            <ac:spMk id="6" creationId="{08A7ECC2-1408-9B5C-EF2B-A59EE16C4A5A}"/>
          </ac:spMkLst>
        </pc:spChg>
        <pc:spChg chg="add del mod">
          <ac:chgData name="Scott McAllister" userId="e0f75bbb-5711-4954-8cae-63092d02c3f4" providerId="ADAL" clId="{BCA3D4DF-E26F-41ED-9874-6AC648C2DBAB}" dt="2023-04-16T11:46:17.481" v="5889" actId="478"/>
          <ac:spMkLst>
            <pc:docMk/>
            <pc:sldMk cId="3452928467" sldId="292"/>
            <ac:spMk id="8" creationId="{6D463BA7-95CE-9CD2-7F67-C066974C44E7}"/>
          </ac:spMkLst>
        </pc:spChg>
        <pc:spChg chg="add mod">
          <ac:chgData name="Scott McAllister" userId="e0f75bbb-5711-4954-8cae-63092d02c3f4" providerId="ADAL" clId="{BCA3D4DF-E26F-41ED-9874-6AC648C2DBAB}" dt="2023-04-16T11:48:01.336" v="6096" actId="20577"/>
          <ac:spMkLst>
            <pc:docMk/>
            <pc:sldMk cId="3452928467" sldId="292"/>
            <ac:spMk id="9" creationId="{D7BFF9B7-A457-CDB8-7071-ADD630E36140}"/>
          </ac:spMkLst>
        </pc:spChg>
        <pc:picChg chg="add mod">
          <ac:chgData name="Scott McAllister" userId="e0f75bbb-5711-4954-8cae-63092d02c3f4" providerId="ADAL" clId="{BCA3D4DF-E26F-41ED-9874-6AC648C2DBAB}" dt="2023-04-16T11:44:25.659" v="5858" actId="1076"/>
          <ac:picMkLst>
            <pc:docMk/>
            <pc:sldMk cId="3452928467" sldId="292"/>
            <ac:picMk id="5" creationId="{0F60DC41-749F-88FC-845B-8A9DB4816B94}"/>
          </ac:picMkLst>
        </pc:picChg>
        <pc:picChg chg="del">
          <ac:chgData name="Scott McAllister" userId="e0f75bbb-5711-4954-8cae-63092d02c3f4" providerId="ADAL" clId="{BCA3D4DF-E26F-41ED-9874-6AC648C2DBAB}" dt="2023-04-15T19:34:15.068" v="5624" actId="478"/>
          <ac:picMkLst>
            <pc:docMk/>
            <pc:sldMk cId="3452928467" sldId="292"/>
            <ac:picMk id="6" creationId="{5BBE7423-D268-033F-B24C-28C54B7DA2E0}"/>
          </ac:picMkLst>
        </pc:picChg>
      </pc:sldChg>
      <pc:sldChg chg="modSp mod">
        <pc:chgData name="Scott McAllister" userId="e0f75bbb-5711-4954-8cae-63092d02c3f4" providerId="ADAL" clId="{BCA3D4DF-E26F-41ED-9874-6AC648C2DBAB}" dt="2023-04-17T15:55:28.855" v="6841" actId="20577"/>
        <pc:sldMkLst>
          <pc:docMk/>
          <pc:sldMk cId="536852115" sldId="293"/>
        </pc:sldMkLst>
        <pc:spChg chg="mod">
          <ac:chgData name="Scott McAllister" userId="e0f75bbb-5711-4954-8cae-63092d02c3f4" providerId="ADAL" clId="{BCA3D4DF-E26F-41ED-9874-6AC648C2DBAB}" dt="2023-04-17T15:55:28.855" v="6841" actId="20577"/>
          <ac:spMkLst>
            <pc:docMk/>
            <pc:sldMk cId="536852115" sldId="293"/>
            <ac:spMk id="2" creationId="{8CB54686-E403-224A-570D-6AD1962FEB8C}"/>
          </ac:spMkLst>
        </pc:spChg>
      </pc:sldChg>
      <pc:sldChg chg="modSp mod">
        <pc:chgData name="Scott McAllister" userId="e0f75bbb-5711-4954-8cae-63092d02c3f4" providerId="ADAL" clId="{BCA3D4DF-E26F-41ED-9874-6AC648C2DBAB}" dt="2023-04-17T15:55:31.176" v="6842" actId="20577"/>
        <pc:sldMkLst>
          <pc:docMk/>
          <pc:sldMk cId="3826570721" sldId="294"/>
        </pc:sldMkLst>
        <pc:spChg chg="mod">
          <ac:chgData name="Scott McAllister" userId="e0f75bbb-5711-4954-8cae-63092d02c3f4" providerId="ADAL" clId="{BCA3D4DF-E26F-41ED-9874-6AC648C2DBAB}" dt="2023-04-17T15:55:31.176" v="6842" actId="20577"/>
          <ac:spMkLst>
            <pc:docMk/>
            <pc:sldMk cId="3826570721" sldId="294"/>
            <ac:spMk id="2" creationId="{8CB54686-E403-224A-570D-6AD1962FEB8C}"/>
          </ac:spMkLst>
        </pc:spChg>
      </pc:sldChg>
      <pc:sldChg chg="modSp mod ord">
        <pc:chgData name="Scott McAllister" userId="e0f75bbb-5711-4954-8cae-63092d02c3f4" providerId="ADAL" clId="{BCA3D4DF-E26F-41ED-9874-6AC648C2DBAB}" dt="2023-04-17T15:55:38.113" v="6844" actId="20577"/>
        <pc:sldMkLst>
          <pc:docMk/>
          <pc:sldMk cId="3310243622" sldId="295"/>
        </pc:sldMkLst>
        <pc:spChg chg="mod">
          <ac:chgData name="Scott McAllister" userId="e0f75bbb-5711-4954-8cae-63092d02c3f4" providerId="ADAL" clId="{BCA3D4DF-E26F-41ED-9874-6AC648C2DBAB}" dt="2023-04-17T15:55:38.113" v="6844" actId="20577"/>
          <ac:spMkLst>
            <pc:docMk/>
            <pc:sldMk cId="3310243622" sldId="295"/>
            <ac:spMk id="2" creationId="{8CB54686-E403-224A-570D-6AD1962FEB8C}"/>
          </ac:spMkLst>
        </pc:spChg>
      </pc:sldChg>
      <pc:sldChg chg="modSp mod">
        <pc:chgData name="Scott McAllister" userId="e0f75bbb-5711-4954-8cae-63092d02c3f4" providerId="ADAL" clId="{BCA3D4DF-E26F-41ED-9874-6AC648C2DBAB}" dt="2023-04-17T15:55:33.876" v="6843" actId="20577"/>
        <pc:sldMkLst>
          <pc:docMk/>
          <pc:sldMk cId="3132669761" sldId="296"/>
        </pc:sldMkLst>
        <pc:spChg chg="mod">
          <ac:chgData name="Scott McAllister" userId="e0f75bbb-5711-4954-8cae-63092d02c3f4" providerId="ADAL" clId="{BCA3D4DF-E26F-41ED-9874-6AC648C2DBAB}" dt="2023-04-17T15:55:33.876" v="6843" actId="20577"/>
          <ac:spMkLst>
            <pc:docMk/>
            <pc:sldMk cId="3132669761" sldId="296"/>
            <ac:spMk id="2" creationId="{8CB54686-E403-224A-570D-6AD1962FEB8C}"/>
          </ac:spMkLst>
        </pc:spChg>
      </pc:sldChg>
      <pc:sldChg chg="modSp mod">
        <pc:chgData name="Scott McAllister" userId="e0f75bbb-5711-4954-8cae-63092d02c3f4" providerId="ADAL" clId="{BCA3D4DF-E26F-41ED-9874-6AC648C2DBAB}" dt="2023-04-17T15:50:37.732" v="6810" actId="20577"/>
        <pc:sldMkLst>
          <pc:docMk/>
          <pc:sldMk cId="2356951742" sldId="297"/>
        </pc:sldMkLst>
        <pc:spChg chg="mod">
          <ac:chgData name="Scott McAllister" userId="e0f75bbb-5711-4954-8cae-63092d02c3f4" providerId="ADAL" clId="{BCA3D4DF-E26F-41ED-9874-6AC648C2DBAB}" dt="2023-04-17T15:50:37.732" v="6810" actId="20577"/>
          <ac:spMkLst>
            <pc:docMk/>
            <pc:sldMk cId="2356951742" sldId="297"/>
            <ac:spMk id="2" creationId="{8CB54686-E403-224A-570D-6AD1962FEB8C}"/>
          </ac:spMkLst>
        </pc:spChg>
      </pc:sldChg>
      <pc:sldChg chg="ord">
        <pc:chgData name="Scott McAllister" userId="e0f75bbb-5711-4954-8cae-63092d02c3f4" providerId="ADAL" clId="{BCA3D4DF-E26F-41ED-9874-6AC648C2DBAB}" dt="2023-04-17T15:39:07.569" v="6797"/>
        <pc:sldMkLst>
          <pc:docMk/>
          <pc:sldMk cId="1879118314" sldId="298"/>
        </pc:sldMkLst>
      </pc:sldChg>
      <pc:sldChg chg="addSp delSp modSp add mod ord modNotesTx">
        <pc:chgData name="Scott McAllister" userId="e0f75bbb-5711-4954-8cae-63092d02c3f4" providerId="ADAL" clId="{BCA3D4DF-E26F-41ED-9874-6AC648C2DBAB}" dt="2023-04-17T16:12:20.901" v="6961" actId="20577"/>
        <pc:sldMkLst>
          <pc:docMk/>
          <pc:sldMk cId="3163707423" sldId="300"/>
        </pc:sldMkLst>
        <pc:spChg chg="mod">
          <ac:chgData name="Scott McAllister" userId="e0f75bbb-5711-4954-8cae-63092d02c3f4" providerId="ADAL" clId="{BCA3D4DF-E26F-41ED-9874-6AC648C2DBAB}" dt="2023-04-17T15:55:26.006" v="6840" actId="20577"/>
          <ac:spMkLst>
            <pc:docMk/>
            <pc:sldMk cId="3163707423" sldId="300"/>
            <ac:spMk id="2" creationId="{8CB54686-E403-224A-570D-6AD1962FEB8C}"/>
          </ac:spMkLst>
        </pc:spChg>
        <pc:spChg chg="mod">
          <ac:chgData name="Scott McAllister" userId="e0f75bbb-5711-4954-8cae-63092d02c3f4" providerId="ADAL" clId="{BCA3D4DF-E26F-41ED-9874-6AC648C2DBAB}" dt="2023-04-17T14:00:02.869" v="6711" actId="20577"/>
          <ac:spMkLst>
            <pc:docMk/>
            <pc:sldMk cId="3163707423" sldId="300"/>
            <ac:spMk id="9" creationId="{AFA4E710-C4CE-C336-5D9B-FBDECF48D9A2}"/>
          </ac:spMkLst>
        </pc:spChg>
        <pc:spChg chg="mod">
          <ac:chgData name="Scott McAllister" userId="e0f75bbb-5711-4954-8cae-63092d02c3f4" providerId="ADAL" clId="{BCA3D4DF-E26F-41ED-9874-6AC648C2DBAB}" dt="2023-04-17T13:57:59.446" v="6483" actId="20577"/>
          <ac:spMkLst>
            <pc:docMk/>
            <pc:sldMk cId="3163707423" sldId="300"/>
            <ac:spMk id="14" creationId="{97469371-268B-3DCC-28F3-AD0A6C46592A}"/>
          </ac:spMkLst>
        </pc:spChg>
        <pc:picChg chg="add del mod">
          <ac:chgData name="Scott McAllister" userId="e0f75bbb-5711-4954-8cae-63092d02c3f4" providerId="ADAL" clId="{BCA3D4DF-E26F-41ED-9874-6AC648C2DBAB}" dt="2023-04-17T14:02:23.761" v="6712" actId="478"/>
          <ac:picMkLst>
            <pc:docMk/>
            <pc:sldMk cId="3163707423" sldId="300"/>
            <ac:picMk id="3" creationId="{8A06E7B2-391D-ED63-0391-829786B69E13}"/>
          </ac:picMkLst>
        </pc:picChg>
        <pc:picChg chg="add del mod">
          <ac:chgData name="Scott McAllister" userId="e0f75bbb-5711-4954-8cae-63092d02c3f4" providerId="ADAL" clId="{BCA3D4DF-E26F-41ED-9874-6AC648C2DBAB}" dt="2023-04-17T14:02:23.761" v="6712" actId="478"/>
          <ac:picMkLst>
            <pc:docMk/>
            <pc:sldMk cId="3163707423" sldId="300"/>
            <ac:picMk id="4" creationId="{965B44CE-62FA-EF29-E508-3C56A85D50C4}"/>
          </ac:picMkLst>
        </pc:picChg>
        <pc:picChg chg="add mod">
          <ac:chgData name="Scott McAllister" userId="e0f75bbb-5711-4954-8cae-63092d02c3f4" providerId="ADAL" clId="{BCA3D4DF-E26F-41ED-9874-6AC648C2DBAB}" dt="2023-04-17T14:02:31.659" v="6716" actId="1076"/>
          <ac:picMkLst>
            <pc:docMk/>
            <pc:sldMk cId="3163707423" sldId="300"/>
            <ac:picMk id="6" creationId="{846DCC78-3496-DF13-86CA-533BD2791D5E}"/>
          </ac:picMkLst>
        </pc:picChg>
        <pc:picChg chg="del">
          <ac:chgData name="Scott McAllister" userId="e0f75bbb-5711-4954-8cae-63092d02c3f4" providerId="ADAL" clId="{BCA3D4DF-E26F-41ED-9874-6AC648C2DBAB}" dt="2023-04-17T13:58:19.806" v="6484" actId="478"/>
          <ac:picMkLst>
            <pc:docMk/>
            <pc:sldMk cId="3163707423" sldId="300"/>
            <ac:picMk id="7" creationId="{43EC9101-8A5D-C3A6-6772-FD7579269905}"/>
          </ac:picMkLst>
        </pc:picChg>
        <pc:picChg chg="add del mod">
          <ac:chgData name="Scott McAllister" userId="e0f75bbb-5711-4954-8cae-63092d02c3f4" providerId="ADAL" clId="{BCA3D4DF-E26F-41ED-9874-6AC648C2DBAB}" dt="2023-04-17T16:09:39.329" v="6948" actId="478"/>
          <ac:picMkLst>
            <pc:docMk/>
            <pc:sldMk cId="3163707423" sldId="300"/>
            <ac:picMk id="11" creationId="{D000D667-8D72-72C7-43EB-5CE3FCF1B0F9}"/>
          </ac:picMkLst>
        </pc:picChg>
        <pc:picChg chg="del">
          <ac:chgData name="Scott McAllister" userId="e0f75bbb-5711-4954-8cae-63092d02c3f4" providerId="ADAL" clId="{BCA3D4DF-E26F-41ED-9874-6AC648C2DBAB}" dt="2023-04-17T13:58:30.240" v="6487" actId="478"/>
          <ac:picMkLst>
            <pc:docMk/>
            <pc:sldMk cId="3163707423" sldId="300"/>
            <ac:picMk id="12" creationId="{B1E1DDE1-5E30-024D-6335-0A761AC7D08D}"/>
          </ac:picMkLst>
        </pc:picChg>
        <pc:picChg chg="add mod">
          <ac:chgData name="Scott McAllister" userId="e0f75bbb-5711-4954-8cae-63092d02c3f4" providerId="ADAL" clId="{BCA3D4DF-E26F-41ED-9874-6AC648C2DBAB}" dt="2023-04-17T16:09:49.965" v="6955" actId="1076"/>
          <ac:picMkLst>
            <pc:docMk/>
            <pc:sldMk cId="3163707423" sldId="300"/>
            <ac:picMk id="15" creationId="{14728234-CEB2-217A-15C7-4FD9267B4AA0}"/>
          </ac:picMkLst>
        </pc:picChg>
      </pc:sldChg>
      <pc:sldChg chg="add">
        <pc:chgData name="Scott McAllister" userId="e0f75bbb-5711-4954-8cae-63092d02c3f4" providerId="ADAL" clId="{BCA3D4DF-E26F-41ED-9874-6AC648C2DBAB}" dt="2023-04-17T15:38:03.400" v="6774" actId="2890"/>
        <pc:sldMkLst>
          <pc:docMk/>
          <pc:sldMk cId="3058541723" sldId="301"/>
        </pc:sldMkLst>
      </pc:sldChg>
      <pc:sldChg chg="delSp add del mod ord">
        <pc:chgData name="Scott McAllister" userId="e0f75bbb-5711-4954-8cae-63092d02c3f4" providerId="ADAL" clId="{BCA3D4DF-E26F-41ED-9874-6AC648C2DBAB}" dt="2023-04-17T15:30:00.071" v="6721" actId="47"/>
        <pc:sldMkLst>
          <pc:docMk/>
          <pc:sldMk cId="3505360863" sldId="301"/>
        </pc:sldMkLst>
        <pc:picChg chg="del">
          <ac:chgData name="Scott McAllister" userId="e0f75bbb-5711-4954-8cae-63092d02c3f4" providerId="ADAL" clId="{BCA3D4DF-E26F-41ED-9874-6AC648C2DBAB}" dt="2023-04-17T15:29:41.988" v="6720" actId="478"/>
          <ac:picMkLst>
            <pc:docMk/>
            <pc:sldMk cId="3505360863" sldId="301"/>
            <ac:picMk id="6" creationId="{3EC4A217-8FF2-BA46-0415-CBCFC6D98D8B}"/>
          </ac:picMkLst>
        </pc:picChg>
      </pc:sldChg>
      <pc:sldChg chg="modSp add mod">
        <pc:chgData name="Scott McAllister" userId="e0f75bbb-5711-4954-8cae-63092d02c3f4" providerId="ADAL" clId="{BCA3D4DF-E26F-41ED-9874-6AC648C2DBAB}" dt="2023-04-17T15:55:59.570" v="6880" actId="20577"/>
        <pc:sldMkLst>
          <pc:docMk/>
          <pc:sldMk cId="2968199520" sldId="302"/>
        </pc:sldMkLst>
        <pc:spChg chg="mod">
          <ac:chgData name="Scott McAllister" userId="e0f75bbb-5711-4954-8cae-63092d02c3f4" providerId="ADAL" clId="{BCA3D4DF-E26F-41ED-9874-6AC648C2DBAB}" dt="2023-04-17T15:55:59.570" v="6880" actId="20577"/>
          <ac:spMkLst>
            <pc:docMk/>
            <pc:sldMk cId="2968199520" sldId="302"/>
            <ac:spMk id="7" creationId="{04E0E8BD-4CE4-F4EF-4C21-49E9DFDDB6D7}"/>
          </ac:spMkLst>
        </pc:spChg>
      </pc:sldChg>
    </pc:docChg>
  </pc:docChgLst>
  <pc:docChgLst>
    <pc:chgData name="Ben Whitmore" userId="a35d5824-e0b8-46a2-bc64-9b8f55f120bc" providerId="ADAL" clId="{E3F58F23-79A5-46CC-A448-9E707C199D81}"/>
    <pc:docChg chg="undo custSel addSld delSld modSld">
      <pc:chgData name="Ben Whitmore" userId="a35d5824-e0b8-46a2-bc64-9b8f55f120bc" providerId="ADAL" clId="{E3F58F23-79A5-46CC-A448-9E707C199D81}" dt="2023-04-17T16:14:29.517" v="1079" actId="1076"/>
      <pc:docMkLst>
        <pc:docMk/>
      </pc:docMkLst>
      <pc:sldChg chg="addSp delSp modSp mod">
        <pc:chgData name="Ben Whitmore" userId="a35d5824-e0b8-46a2-bc64-9b8f55f120bc" providerId="ADAL" clId="{E3F58F23-79A5-46CC-A448-9E707C199D81}" dt="2023-04-17T15:58:15.019" v="1048" actId="27309"/>
        <pc:sldMkLst>
          <pc:docMk/>
          <pc:sldMk cId="3542901296" sldId="267"/>
        </pc:sldMkLst>
        <pc:graphicFrameChg chg="add del modGraphic">
          <ac:chgData name="Ben Whitmore" userId="a35d5824-e0b8-46a2-bc64-9b8f55f120bc" providerId="ADAL" clId="{E3F58F23-79A5-46CC-A448-9E707C199D81}" dt="2023-04-17T15:58:15.019" v="1048" actId="27309"/>
          <ac:graphicFrameMkLst>
            <pc:docMk/>
            <pc:sldMk cId="3542901296" sldId="267"/>
            <ac:graphicFrameMk id="5" creationId="{C6A0BCA7-0599-7C07-922E-D10E6C4EE864}"/>
          </ac:graphicFrameMkLst>
        </pc:graphicFrameChg>
      </pc:sldChg>
      <pc:sldChg chg="addSp delSp modSp mod modNotesTx">
        <pc:chgData name="Ben Whitmore" userId="a35d5824-e0b8-46a2-bc64-9b8f55f120bc" providerId="ADAL" clId="{E3F58F23-79A5-46CC-A448-9E707C199D81}" dt="2023-04-13T14:40:45.050" v="160" actId="22"/>
        <pc:sldMkLst>
          <pc:docMk/>
          <pc:sldMk cId="1581645895" sldId="269"/>
        </pc:sldMkLst>
        <pc:picChg chg="add del mod">
          <ac:chgData name="Ben Whitmore" userId="a35d5824-e0b8-46a2-bc64-9b8f55f120bc" providerId="ADAL" clId="{E3F58F23-79A5-46CC-A448-9E707C199D81}" dt="2023-04-13T14:40:45.050" v="160" actId="22"/>
          <ac:picMkLst>
            <pc:docMk/>
            <pc:sldMk cId="1581645895" sldId="269"/>
            <ac:picMk id="6" creationId="{9CAAEAAD-66F5-F786-C67F-A0D1D3C1E805}"/>
          </ac:picMkLst>
        </pc:picChg>
      </pc:sldChg>
      <pc:sldChg chg="modNotesTx">
        <pc:chgData name="Ben Whitmore" userId="a35d5824-e0b8-46a2-bc64-9b8f55f120bc" providerId="ADAL" clId="{E3F58F23-79A5-46CC-A448-9E707C199D81}" dt="2023-04-13T14:23:16.937" v="66" actId="20577"/>
        <pc:sldMkLst>
          <pc:docMk/>
          <pc:sldMk cId="3777626603" sldId="278"/>
        </pc:sldMkLst>
      </pc:sldChg>
      <pc:sldChg chg="addSp delSp modSp mod modNotesTx">
        <pc:chgData name="Ben Whitmore" userId="a35d5824-e0b8-46a2-bc64-9b8f55f120bc" providerId="ADAL" clId="{E3F58F23-79A5-46CC-A448-9E707C199D81}" dt="2023-04-13T15:20:18.280" v="508" actId="20577"/>
        <pc:sldMkLst>
          <pc:docMk/>
          <pc:sldMk cId="173307406" sldId="280"/>
        </pc:sldMkLst>
        <pc:spChg chg="mod">
          <ac:chgData name="Ben Whitmore" userId="a35d5824-e0b8-46a2-bc64-9b8f55f120bc" providerId="ADAL" clId="{E3F58F23-79A5-46CC-A448-9E707C199D81}" dt="2023-04-13T15:20:18.280" v="508" actId="20577"/>
          <ac:spMkLst>
            <pc:docMk/>
            <pc:sldMk cId="173307406" sldId="280"/>
            <ac:spMk id="3" creationId="{2E47C443-A519-CA6C-F515-F098DE1D8E32}"/>
          </ac:spMkLst>
        </pc:spChg>
        <pc:spChg chg="add del mod">
          <ac:chgData name="Ben Whitmore" userId="a35d5824-e0b8-46a2-bc64-9b8f55f120bc" providerId="ADAL" clId="{E3F58F23-79A5-46CC-A448-9E707C199D81}" dt="2023-04-13T15:18:43.835" v="275" actId="478"/>
          <ac:spMkLst>
            <pc:docMk/>
            <pc:sldMk cId="173307406" sldId="280"/>
            <ac:spMk id="4" creationId="{EDF66837-6FE3-9494-3F5A-77707CA149D2}"/>
          </ac:spMkLst>
        </pc:spChg>
        <pc:picChg chg="mod">
          <ac:chgData name="Ben Whitmore" userId="a35d5824-e0b8-46a2-bc64-9b8f55f120bc" providerId="ADAL" clId="{E3F58F23-79A5-46CC-A448-9E707C199D81}" dt="2023-04-13T15:20:02.875" v="496" actId="1076"/>
          <ac:picMkLst>
            <pc:docMk/>
            <pc:sldMk cId="173307406" sldId="280"/>
            <ac:picMk id="6" creationId="{CF57387E-17B5-5F11-58ED-CA081C0CA1C8}"/>
          </ac:picMkLst>
        </pc:picChg>
      </pc:sldChg>
      <pc:sldChg chg="addSp delSp modSp add mod">
        <pc:chgData name="Ben Whitmore" userId="a35d5824-e0b8-46a2-bc64-9b8f55f120bc" providerId="ADAL" clId="{E3F58F23-79A5-46CC-A448-9E707C199D81}" dt="2023-04-13T14:44:14.758" v="175" actId="1076"/>
        <pc:sldMkLst>
          <pc:docMk/>
          <pc:sldMk cId="3857891210" sldId="283"/>
        </pc:sldMkLst>
        <pc:spChg chg="mod">
          <ac:chgData name="Ben Whitmore" userId="a35d5824-e0b8-46a2-bc64-9b8f55f120bc" providerId="ADAL" clId="{E3F58F23-79A5-46CC-A448-9E707C199D81}" dt="2023-04-13T14:44:10.803" v="174"/>
          <ac:spMkLst>
            <pc:docMk/>
            <pc:sldMk cId="3857891210" sldId="283"/>
            <ac:spMk id="3" creationId="{2E47C443-A519-CA6C-F515-F098DE1D8E32}"/>
          </ac:spMkLst>
        </pc:spChg>
        <pc:picChg chg="add mod">
          <ac:chgData name="Ben Whitmore" userId="a35d5824-e0b8-46a2-bc64-9b8f55f120bc" providerId="ADAL" clId="{E3F58F23-79A5-46CC-A448-9E707C199D81}" dt="2023-04-13T14:44:14.758" v="175" actId="1076"/>
          <ac:picMkLst>
            <pc:docMk/>
            <pc:sldMk cId="3857891210" sldId="283"/>
            <ac:picMk id="5" creationId="{35BA94C2-633D-5B14-CE94-9C9D812D5126}"/>
          </ac:picMkLst>
        </pc:picChg>
        <pc:picChg chg="del">
          <ac:chgData name="Ben Whitmore" userId="a35d5824-e0b8-46a2-bc64-9b8f55f120bc" providerId="ADAL" clId="{E3F58F23-79A5-46CC-A448-9E707C199D81}" dt="2023-04-13T14:43:27.576" v="162" actId="478"/>
          <ac:picMkLst>
            <pc:docMk/>
            <pc:sldMk cId="3857891210" sldId="283"/>
            <ac:picMk id="6" creationId="{CF57387E-17B5-5F11-58ED-CA081C0CA1C8}"/>
          </ac:picMkLst>
        </pc:picChg>
      </pc:sldChg>
      <pc:sldChg chg="addSp delSp modSp add mod">
        <pc:chgData name="Ben Whitmore" userId="a35d5824-e0b8-46a2-bc64-9b8f55f120bc" providerId="ADAL" clId="{E3F58F23-79A5-46CC-A448-9E707C199D81}" dt="2023-04-13T16:15:10.480" v="952" actId="14100"/>
        <pc:sldMkLst>
          <pc:docMk/>
          <pc:sldMk cId="71307565" sldId="284"/>
        </pc:sldMkLst>
        <pc:spChg chg="del">
          <ac:chgData name="Ben Whitmore" userId="a35d5824-e0b8-46a2-bc64-9b8f55f120bc" providerId="ADAL" clId="{E3F58F23-79A5-46CC-A448-9E707C199D81}" dt="2023-04-13T15:04:43.684" v="178" actId="478"/>
          <ac:spMkLst>
            <pc:docMk/>
            <pc:sldMk cId="71307565" sldId="284"/>
            <ac:spMk id="3" creationId="{2E47C443-A519-CA6C-F515-F098DE1D8E32}"/>
          </ac:spMkLst>
        </pc:spChg>
        <pc:spChg chg="add del mod">
          <ac:chgData name="Ben Whitmore" userId="a35d5824-e0b8-46a2-bc64-9b8f55f120bc" providerId="ADAL" clId="{E3F58F23-79A5-46CC-A448-9E707C199D81}" dt="2023-04-13T15:04:48.861" v="180" actId="478"/>
          <ac:spMkLst>
            <pc:docMk/>
            <pc:sldMk cId="71307565" sldId="284"/>
            <ac:spMk id="5" creationId="{B6EB00CB-EA1C-8F5E-3019-C67062F2A2DB}"/>
          </ac:spMkLst>
        </pc:spChg>
        <pc:spChg chg="add mod">
          <ac:chgData name="Ben Whitmore" userId="a35d5824-e0b8-46a2-bc64-9b8f55f120bc" providerId="ADAL" clId="{E3F58F23-79A5-46CC-A448-9E707C199D81}" dt="2023-04-13T16:14:20.763" v="931" actId="14100"/>
          <ac:spMkLst>
            <pc:docMk/>
            <pc:sldMk cId="71307565" sldId="284"/>
            <ac:spMk id="10" creationId="{A3D1AF69-BDB5-773A-8507-8459EF2AC925}"/>
          </ac:spMkLst>
        </pc:spChg>
        <pc:picChg chg="del">
          <ac:chgData name="Ben Whitmore" userId="a35d5824-e0b8-46a2-bc64-9b8f55f120bc" providerId="ADAL" clId="{E3F58F23-79A5-46CC-A448-9E707C199D81}" dt="2023-04-13T15:04:41.979" v="177" actId="478"/>
          <ac:picMkLst>
            <pc:docMk/>
            <pc:sldMk cId="71307565" sldId="284"/>
            <ac:picMk id="6" creationId="{E07A44EE-BFE7-CACE-77B0-B7FFD80F2203}"/>
          </ac:picMkLst>
        </pc:picChg>
        <pc:picChg chg="add mod modCrop">
          <ac:chgData name="Ben Whitmore" userId="a35d5824-e0b8-46a2-bc64-9b8f55f120bc" providerId="ADAL" clId="{E3F58F23-79A5-46CC-A448-9E707C199D81}" dt="2023-04-13T16:14:49.225" v="937" actId="1076"/>
          <ac:picMkLst>
            <pc:docMk/>
            <pc:sldMk cId="71307565" sldId="284"/>
            <ac:picMk id="8" creationId="{AE48412B-0B1A-D965-15A7-C36834108786}"/>
          </ac:picMkLst>
        </pc:picChg>
        <pc:cxnChg chg="add mod">
          <ac:chgData name="Ben Whitmore" userId="a35d5824-e0b8-46a2-bc64-9b8f55f120bc" providerId="ADAL" clId="{E3F58F23-79A5-46CC-A448-9E707C199D81}" dt="2023-04-13T16:15:10.480" v="952" actId="14100"/>
          <ac:cxnSpMkLst>
            <pc:docMk/>
            <pc:sldMk cId="71307565" sldId="284"/>
            <ac:cxnSpMk id="12" creationId="{1A6AEA75-4585-775B-5208-8C8ABA66F7CA}"/>
          </ac:cxnSpMkLst>
        </pc:cxnChg>
      </pc:sldChg>
      <pc:sldChg chg="addSp delSp modSp add mod modNotesTx">
        <pc:chgData name="Ben Whitmore" userId="a35d5824-e0b8-46a2-bc64-9b8f55f120bc" providerId="ADAL" clId="{E3F58F23-79A5-46CC-A448-9E707C199D81}" dt="2023-04-13T15:32:06.370" v="560" actId="6549"/>
        <pc:sldMkLst>
          <pc:docMk/>
          <pc:sldMk cId="1396839874" sldId="285"/>
        </pc:sldMkLst>
        <pc:spChg chg="mod">
          <ac:chgData name="Ben Whitmore" userId="a35d5824-e0b8-46a2-bc64-9b8f55f120bc" providerId="ADAL" clId="{E3F58F23-79A5-46CC-A448-9E707C199D81}" dt="2023-04-13T15:31:56.382" v="559" actId="5793"/>
          <ac:spMkLst>
            <pc:docMk/>
            <pc:sldMk cId="1396839874" sldId="285"/>
            <ac:spMk id="3" creationId="{4EDC9640-2C1C-2C70-E81F-602D5E1AE981}"/>
          </ac:spMkLst>
        </pc:spChg>
        <pc:picChg chg="del">
          <ac:chgData name="Ben Whitmore" userId="a35d5824-e0b8-46a2-bc64-9b8f55f120bc" providerId="ADAL" clId="{E3F58F23-79A5-46CC-A448-9E707C199D81}" dt="2023-04-13T15:31:17.654" v="512" actId="478"/>
          <ac:picMkLst>
            <pc:docMk/>
            <pc:sldMk cId="1396839874" sldId="285"/>
            <ac:picMk id="4" creationId="{00DFE5C4-5D88-32F4-3878-9266DFFBB297}"/>
          </ac:picMkLst>
        </pc:picChg>
        <pc:picChg chg="add mod">
          <ac:chgData name="Ben Whitmore" userId="a35d5824-e0b8-46a2-bc64-9b8f55f120bc" providerId="ADAL" clId="{E3F58F23-79A5-46CC-A448-9E707C199D81}" dt="2023-04-13T15:31:37.823" v="537" actId="1076"/>
          <ac:picMkLst>
            <pc:docMk/>
            <pc:sldMk cId="1396839874" sldId="285"/>
            <ac:picMk id="6" creationId="{3EC4A217-8FF2-BA46-0415-CBCFC6D98D8B}"/>
          </ac:picMkLst>
        </pc:picChg>
      </pc:sldChg>
      <pc:sldChg chg="add del">
        <pc:chgData name="Ben Whitmore" userId="a35d5824-e0b8-46a2-bc64-9b8f55f120bc" providerId="ADAL" clId="{E3F58F23-79A5-46CC-A448-9E707C199D81}" dt="2023-04-13T15:31:10.078" v="510" actId="2890"/>
        <pc:sldMkLst>
          <pc:docMk/>
          <pc:sldMk cId="1904003628" sldId="285"/>
        </pc:sldMkLst>
      </pc:sldChg>
      <pc:sldChg chg="addSp delSp modSp add mod modNotesTx">
        <pc:chgData name="Ben Whitmore" userId="a35d5824-e0b8-46a2-bc64-9b8f55f120bc" providerId="ADAL" clId="{E3F58F23-79A5-46CC-A448-9E707C199D81}" dt="2023-04-13T15:47:57.693" v="850" actId="692"/>
        <pc:sldMkLst>
          <pc:docMk/>
          <pc:sldMk cId="2520384996" sldId="286"/>
        </pc:sldMkLst>
        <pc:spChg chg="mod">
          <ac:chgData name="Ben Whitmore" userId="a35d5824-e0b8-46a2-bc64-9b8f55f120bc" providerId="ADAL" clId="{E3F58F23-79A5-46CC-A448-9E707C199D81}" dt="2023-04-13T15:40:02.520" v="687" actId="20577"/>
          <ac:spMkLst>
            <pc:docMk/>
            <pc:sldMk cId="2520384996" sldId="286"/>
            <ac:spMk id="3" creationId="{2E47C443-A519-CA6C-F515-F098DE1D8E32}"/>
          </ac:spMkLst>
        </pc:spChg>
        <pc:spChg chg="add mod">
          <ac:chgData name="Ben Whitmore" userId="a35d5824-e0b8-46a2-bc64-9b8f55f120bc" providerId="ADAL" clId="{E3F58F23-79A5-46CC-A448-9E707C199D81}" dt="2023-04-13T15:46:35.667" v="843" actId="2711"/>
          <ac:spMkLst>
            <pc:docMk/>
            <pc:sldMk cId="2520384996" sldId="286"/>
            <ac:spMk id="11" creationId="{58D3ACC3-5A38-C3DE-9701-5A5422E47B1D}"/>
          </ac:spMkLst>
        </pc:spChg>
        <pc:picChg chg="add mod">
          <ac:chgData name="Ben Whitmore" userId="a35d5824-e0b8-46a2-bc64-9b8f55f120bc" providerId="ADAL" clId="{E3F58F23-79A5-46CC-A448-9E707C199D81}" dt="2023-04-13T15:39:16.427" v="658" actId="1076"/>
          <ac:picMkLst>
            <pc:docMk/>
            <pc:sldMk cId="2520384996" sldId="286"/>
            <ac:picMk id="6" creationId="{33402002-8412-AEEA-5A39-FAA5BF44C98C}"/>
          </ac:picMkLst>
        </pc:picChg>
        <pc:picChg chg="del">
          <ac:chgData name="Ben Whitmore" userId="a35d5824-e0b8-46a2-bc64-9b8f55f120bc" providerId="ADAL" clId="{E3F58F23-79A5-46CC-A448-9E707C199D81}" dt="2023-04-13T15:36:05.833" v="562" actId="478"/>
          <ac:picMkLst>
            <pc:docMk/>
            <pc:sldMk cId="2520384996" sldId="286"/>
            <ac:picMk id="7" creationId="{49FDBB72-77BB-5DDA-C13D-3AC2DCCC0906}"/>
          </ac:picMkLst>
        </pc:picChg>
        <pc:picChg chg="mod">
          <ac:chgData name="Ben Whitmore" userId="a35d5824-e0b8-46a2-bc64-9b8f55f120bc" providerId="ADAL" clId="{E3F58F23-79A5-46CC-A448-9E707C199D81}" dt="2023-04-13T15:39:14.202" v="657" actId="1076"/>
          <ac:picMkLst>
            <pc:docMk/>
            <pc:sldMk cId="2520384996" sldId="286"/>
            <ac:picMk id="7" creationId="{97F13943-2892-61CE-6855-EABFD1C48035}"/>
          </ac:picMkLst>
        </pc:picChg>
        <pc:picChg chg="add mod">
          <ac:chgData name="Ben Whitmore" userId="a35d5824-e0b8-46a2-bc64-9b8f55f120bc" providerId="ADAL" clId="{E3F58F23-79A5-46CC-A448-9E707C199D81}" dt="2023-04-13T15:42:01.331" v="690" actId="14100"/>
          <ac:picMkLst>
            <pc:docMk/>
            <pc:sldMk cId="2520384996" sldId="286"/>
            <ac:picMk id="10" creationId="{FF7A15CC-0FA7-C7B2-B278-031E8EB49DE9}"/>
          </ac:picMkLst>
        </pc:picChg>
        <pc:picChg chg="mod">
          <ac:chgData name="Ben Whitmore" userId="a35d5824-e0b8-46a2-bc64-9b8f55f120bc" providerId="ADAL" clId="{E3F58F23-79A5-46CC-A448-9E707C199D81}" dt="2023-04-13T15:47:57.693" v="850" actId="692"/>
          <ac:picMkLst>
            <pc:docMk/>
            <pc:sldMk cId="2520384996" sldId="286"/>
            <ac:picMk id="17" creationId="{33999DA5-FCCA-0DAB-9525-967568EFD6EC}"/>
          </ac:picMkLst>
        </pc:picChg>
        <pc:picChg chg="add mod">
          <ac:chgData name="Ben Whitmore" userId="a35d5824-e0b8-46a2-bc64-9b8f55f120bc" providerId="ADAL" clId="{E3F58F23-79A5-46CC-A448-9E707C199D81}" dt="2023-04-13T15:45:02.192" v="828" actId="692"/>
          <ac:picMkLst>
            <pc:docMk/>
            <pc:sldMk cId="2520384996" sldId="286"/>
            <ac:picMk id="19" creationId="{315211B0-29BF-AD87-85A1-2DA7AA8837D0}"/>
          </ac:picMkLst>
        </pc:picChg>
        <pc:picChg chg="add mod">
          <ac:chgData name="Ben Whitmore" userId="a35d5824-e0b8-46a2-bc64-9b8f55f120bc" providerId="ADAL" clId="{E3F58F23-79A5-46CC-A448-9E707C199D81}" dt="2023-04-13T15:45:19.299" v="835" actId="692"/>
          <ac:picMkLst>
            <pc:docMk/>
            <pc:sldMk cId="2520384996" sldId="286"/>
            <ac:picMk id="21" creationId="{F2B85EE1-06D5-A4B4-DC51-3480260D2025}"/>
          </ac:picMkLst>
        </pc:picChg>
        <pc:picChg chg="add mod">
          <ac:chgData name="Ben Whitmore" userId="a35d5824-e0b8-46a2-bc64-9b8f55f120bc" providerId="ADAL" clId="{E3F58F23-79A5-46CC-A448-9E707C199D81}" dt="2023-04-13T15:42:50.224" v="695" actId="1076"/>
          <ac:picMkLst>
            <pc:docMk/>
            <pc:sldMk cId="2520384996" sldId="286"/>
            <ac:picMk id="1026" creationId="{CCF52C9A-7D60-CC6F-4A2B-8C1F10B600CE}"/>
          </ac:picMkLst>
        </pc:picChg>
        <pc:cxnChg chg="add mod">
          <ac:chgData name="Ben Whitmore" userId="a35d5824-e0b8-46a2-bc64-9b8f55f120bc" providerId="ADAL" clId="{E3F58F23-79A5-46CC-A448-9E707C199D81}" dt="2023-04-13T15:44:14.626" v="814" actId="692"/>
          <ac:cxnSpMkLst>
            <pc:docMk/>
            <pc:sldMk cId="2520384996" sldId="286"/>
            <ac:cxnSpMk id="13" creationId="{6BF251E2-4772-68F3-1E69-2A743C1C89BB}"/>
          </ac:cxnSpMkLst>
        </pc:cxnChg>
        <pc:cxnChg chg="add mod ord">
          <ac:chgData name="Ben Whitmore" userId="a35d5824-e0b8-46a2-bc64-9b8f55f120bc" providerId="ADAL" clId="{E3F58F23-79A5-46CC-A448-9E707C199D81}" dt="2023-04-13T15:45:25.180" v="836" actId="166"/>
          <ac:cxnSpMkLst>
            <pc:docMk/>
            <pc:sldMk cId="2520384996" sldId="286"/>
            <ac:cxnSpMk id="14" creationId="{8A8C2CB3-D408-58D4-E4D7-08E8A63C0662}"/>
          </ac:cxnSpMkLst>
        </pc:cxnChg>
        <pc:cxnChg chg="add mod ord">
          <ac:chgData name="Ben Whitmore" userId="a35d5824-e0b8-46a2-bc64-9b8f55f120bc" providerId="ADAL" clId="{E3F58F23-79A5-46CC-A448-9E707C199D81}" dt="2023-04-13T15:46:50.179" v="844" actId="166"/>
          <ac:cxnSpMkLst>
            <pc:docMk/>
            <pc:sldMk cId="2520384996" sldId="286"/>
            <ac:cxnSpMk id="16" creationId="{ECF8C9AF-5CE6-418B-2E40-E0267195D647}"/>
          </ac:cxnSpMkLst>
        </pc:cxnChg>
      </pc:sldChg>
      <pc:sldChg chg="addSp delSp modSp add mod">
        <pc:chgData name="Ben Whitmore" userId="a35d5824-e0b8-46a2-bc64-9b8f55f120bc" providerId="ADAL" clId="{E3F58F23-79A5-46CC-A448-9E707C199D81}" dt="2023-04-17T16:14:29.517" v="1079" actId="1076"/>
        <pc:sldMkLst>
          <pc:docMk/>
          <pc:sldMk cId="2857868906" sldId="287"/>
        </pc:sldMkLst>
        <pc:spChg chg="add del mod">
          <ac:chgData name="Ben Whitmore" userId="a35d5824-e0b8-46a2-bc64-9b8f55f120bc" providerId="ADAL" clId="{E3F58F23-79A5-46CC-A448-9E707C199D81}" dt="2023-04-13T16:16:38.457" v="999" actId="1076"/>
          <ac:spMkLst>
            <pc:docMk/>
            <pc:sldMk cId="2857868906" sldId="287"/>
            <ac:spMk id="7" creationId="{E016D14D-6304-9DDC-C010-2CB6C5F2CDFF}"/>
          </ac:spMkLst>
        </pc:spChg>
        <pc:graphicFrameChg chg="add del mod">
          <ac:chgData name="Ben Whitmore" userId="a35d5824-e0b8-46a2-bc64-9b8f55f120bc" providerId="ADAL" clId="{E3F58F23-79A5-46CC-A448-9E707C199D81}" dt="2023-04-13T15:55:21.133" v="855"/>
          <ac:graphicFrameMkLst>
            <pc:docMk/>
            <pc:sldMk cId="2857868906" sldId="287"/>
            <ac:graphicFrameMk id="3" creationId="{6631D76A-9A5E-8986-5E31-42B6E3DC364E}"/>
          </ac:graphicFrameMkLst>
        </pc:graphicFrameChg>
        <pc:picChg chg="del">
          <ac:chgData name="Ben Whitmore" userId="a35d5824-e0b8-46a2-bc64-9b8f55f120bc" providerId="ADAL" clId="{E3F58F23-79A5-46CC-A448-9E707C199D81}" dt="2023-04-17T16:10:51.683" v="1049" actId="478"/>
          <ac:picMkLst>
            <pc:docMk/>
            <pc:sldMk cId="2857868906" sldId="287"/>
            <ac:picMk id="3" creationId="{A5DEA5D2-AF46-8419-FD99-76A59EBA1F7A}"/>
          </ac:picMkLst>
        </pc:picChg>
        <pc:picChg chg="add mod">
          <ac:chgData name="Ben Whitmore" userId="a35d5824-e0b8-46a2-bc64-9b8f55f120bc" providerId="ADAL" clId="{E3F58F23-79A5-46CC-A448-9E707C199D81}" dt="2023-04-13T16:16:41.340" v="1001" actId="14100"/>
          <ac:picMkLst>
            <pc:docMk/>
            <pc:sldMk cId="2857868906" sldId="287"/>
            <ac:picMk id="5" creationId="{0F864014-DE16-1F21-9DB2-E2A425EC7150}"/>
          </ac:picMkLst>
        </pc:picChg>
        <pc:picChg chg="add mod">
          <ac:chgData name="Ben Whitmore" userId="a35d5824-e0b8-46a2-bc64-9b8f55f120bc" providerId="ADAL" clId="{E3F58F23-79A5-46CC-A448-9E707C199D81}" dt="2023-04-17T16:14:29.517" v="1079" actId="1076"/>
          <ac:picMkLst>
            <pc:docMk/>
            <pc:sldMk cId="2857868906" sldId="287"/>
            <ac:picMk id="6" creationId="{0E3ED1EC-88B2-D556-DA55-FC948065AFBE}"/>
          </ac:picMkLst>
        </pc:picChg>
        <pc:picChg chg="del">
          <ac:chgData name="Ben Whitmore" userId="a35d5824-e0b8-46a2-bc64-9b8f55f120bc" providerId="ADAL" clId="{E3F58F23-79A5-46CC-A448-9E707C199D81}" dt="2023-04-13T15:55:16.872" v="853" actId="478"/>
          <ac:picMkLst>
            <pc:docMk/>
            <pc:sldMk cId="2857868906" sldId="287"/>
            <ac:picMk id="8" creationId="{AE48412B-0B1A-D965-15A7-C36834108786}"/>
          </ac:picMkLst>
        </pc:picChg>
        <pc:picChg chg="add mod">
          <ac:chgData name="Ben Whitmore" userId="a35d5824-e0b8-46a2-bc64-9b8f55f120bc" providerId="ADAL" clId="{E3F58F23-79A5-46CC-A448-9E707C199D81}" dt="2023-04-13T16:16:28.472" v="972" actId="1076"/>
          <ac:picMkLst>
            <pc:docMk/>
            <pc:sldMk cId="2857868906" sldId="287"/>
            <ac:picMk id="10" creationId="{F56A3183-B31A-9A3A-0894-B643E014F6ED}"/>
          </ac:picMkLst>
        </pc:picChg>
      </pc:sldChg>
      <pc:sldChg chg="addSp delSp modSp add mod modNotesTx">
        <pc:chgData name="Ben Whitmore" userId="a35d5824-e0b8-46a2-bc64-9b8f55f120bc" providerId="ADAL" clId="{E3F58F23-79A5-46CC-A448-9E707C199D81}" dt="2023-04-13T16:18:10.668" v="1042" actId="20577"/>
        <pc:sldMkLst>
          <pc:docMk/>
          <pc:sldMk cId="2554518148" sldId="288"/>
        </pc:sldMkLst>
        <pc:spChg chg="add del">
          <ac:chgData name="Ben Whitmore" userId="a35d5824-e0b8-46a2-bc64-9b8f55f120bc" providerId="ADAL" clId="{E3F58F23-79A5-46CC-A448-9E707C199D81}" dt="2023-04-13T16:17:32.177" v="1006" actId="22"/>
          <ac:spMkLst>
            <pc:docMk/>
            <pc:sldMk cId="2554518148" sldId="288"/>
            <ac:spMk id="4" creationId="{4E75B3BE-3352-3372-59D0-C6DBA9075DD1}"/>
          </ac:spMkLst>
        </pc:spChg>
        <pc:spChg chg="del">
          <ac:chgData name="Ben Whitmore" userId="a35d5824-e0b8-46a2-bc64-9b8f55f120bc" providerId="ADAL" clId="{E3F58F23-79A5-46CC-A448-9E707C199D81}" dt="2023-04-13T16:17:44.676" v="1010" actId="478"/>
          <ac:spMkLst>
            <pc:docMk/>
            <pc:sldMk cId="2554518148" sldId="288"/>
            <ac:spMk id="7" creationId="{E016D14D-6304-9DDC-C010-2CB6C5F2CDFF}"/>
          </ac:spMkLst>
        </pc:spChg>
        <pc:picChg chg="del">
          <ac:chgData name="Ben Whitmore" userId="a35d5824-e0b8-46a2-bc64-9b8f55f120bc" providerId="ADAL" clId="{E3F58F23-79A5-46CC-A448-9E707C199D81}" dt="2023-04-13T16:16:47.865" v="1003" actId="478"/>
          <ac:picMkLst>
            <pc:docMk/>
            <pc:sldMk cId="2554518148" sldId="288"/>
            <ac:picMk id="5" creationId="{0F864014-DE16-1F21-9DB2-E2A425EC7150}"/>
          </ac:picMkLst>
        </pc:picChg>
        <pc:picChg chg="add mod">
          <ac:chgData name="Ben Whitmore" userId="a35d5824-e0b8-46a2-bc64-9b8f55f120bc" providerId="ADAL" clId="{E3F58F23-79A5-46CC-A448-9E707C199D81}" dt="2023-04-13T16:17:49.230" v="1012" actId="1076"/>
          <ac:picMkLst>
            <pc:docMk/>
            <pc:sldMk cId="2554518148" sldId="288"/>
            <ac:picMk id="8" creationId="{19466949-E53D-7F0B-49E2-B035D735D773}"/>
          </ac:picMkLst>
        </pc:picChg>
        <pc:picChg chg="del">
          <ac:chgData name="Ben Whitmore" userId="a35d5824-e0b8-46a2-bc64-9b8f55f120bc" providerId="ADAL" clId="{E3F58F23-79A5-46CC-A448-9E707C199D81}" dt="2023-04-13T16:16:48.301" v="1004" actId="478"/>
          <ac:picMkLst>
            <pc:docMk/>
            <pc:sldMk cId="2554518148" sldId="288"/>
            <ac:picMk id="10" creationId="{F56A3183-B31A-9A3A-0894-B643E014F6ED}"/>
          </ac:picMkLst>
        </pc:picChg>
        <pc:cxnChg chg="add mod">
          <ac:chgData name="Ben Whitmore" userId="a35d5824-e0b8-46a2-bc64-9b8f55f120bc" providerId="ADAL" clId="{E3F58F23-79A5-46CC-A448-9E707C199D81}" dt="2023-04-13T16:18:06.932" v="1041" actId="1076"/>
          <ac:cxnSpMkLst>
            <pc:docMk/>
            <pc:sldMk cId="2554518148" sldId="288"/>
            <ac:cxnSpMk id="11" creationId="{CF1A76BF-C612-5FF9-57CC-74B66594B351}"/>
          </ac:cxnSpMkLst>
        </pc:cxnChg>
      </pc:sldChg>
      <pc:sldChg chg="addSp delSp modSp mod modNotesTx">
        <pc:chgData name="Ben Whitmore" userId="a35d5824-e0b8-46a2-bc64-9b8f55f120bc" providerId="ADAL" clId="{E3F58F23-79A5-46CC-A448-9E707C199D81}" dt="2023-04-17T16:13:43.488" v="1077" actId="1076"/>
        <pc:sldMkLst>
          <pc:docMk/>
          <pc:sldMk cId="3826570721" sldId="294"/>
        </pc:sldMkLst>
        <pc:picChg chg="add mod">
          <ac:chgData name="Ben Whitmore" userId="a35d5824-e0b8-46a2-bc64-9b8f55f120bc" providerId="ADAL" clId="{E3F58F23-79A5-46CC-A448-9E707C199D81}" dt="2023-04-17T16:13:43.488" v="1077" actId="1076"/>
          <ac:picMkLst>
            <pc:docMk/>
            <pc:sldMk cId="3826570721" sldId="294"/>
            <ac:picMk id="4" creationId="{F71A4ADA-A608-07BC-3877-73041D5590AB}"/>
          </ac:picMkLst>
        </pc:picChg>
        <pc:picChg chg="del">
          <ac:chgData name="Ben Whitmore" userId="a35d5824-e0b8-46a2-bc64-9b8f55f120bc" providerId="ADAL" clId="{E3F58F23-79A5-46CC-A448-9E707C199D81}" dt="2023-04-17T16:12:01.743" v="1058" actId="478"/>
          <ac:picMkLst>
            <pc:docMk/>
            <pc:sldMk cId="3826570721" sldId="294"/>
            <ac:picMk id="8" creationId="{18476B39-DDFF-36CD-43E1-07AA4EF9AB1D}"/>
          </ac:picMkLst>
        </pc:picChg>
      </pc:sldChg>
      <pc:sldChg chg="addSp delSp modSp mod modNotesTx">
        <pc:chgData name="Ben Whitmore" userId="a35d5824-e0b8-46a2-bc64-9b8f55f120bc" providerId="ADAL" clId="{E3F58F23-79A5-46CC-A448-9E707C199D81}" dt="2023-04-17T16:13:36.674" v="1075" actId="1076"/>
        <pc:sldMkLst>
          <pc:docMk/>
          <pc:sldMk cId="3310243622" sldId="295"/>
        </pc:sldMkLst>
        <pc:picChg chg="del">
          <ac:chgData name="Ben Whitmore" userId="a35d5824-e0b8-46a2-bc64-9b8f55f120bc" providerId="ADAL" clId="{E3F58F23-79A5-46CC-A448-9E707C199D81}" dt="2023-04-17T16:13:27.145" v="1070" actId="478"/>
          <ac:picMkLst>
            <pc:docMk/>
            <pc:sldMk cId="3310243622" sldId="295"/>
            <ac:picMk id="5" creationId="{1D40DDC1-ACD0-52DE-9F7C-78C287C57F32}"/>
          </ac:picMkLst>
        </pc:picChg>
        <pc:picChg chg="add mod">
          <ac:chgData name="Ben Whitmore" userId="a35d5824-e0b8-46a2-bc64-9b8f55f120bc" providerId="ADAL" clId="{E3F58F23-79A5-46CC-A448-9E707C199D81}" dt="2023-04-17T16:13:36.674" v="1075" actId="1076"/>
          <ac:picMkLst>
            <pc:docMk/>
            <pc:sldMk cId="3310243622" sldId="295"/>
            <ac:picMk id="6" creationId="{BEECA389-6644-C82D-63A6-242C521C5DC9}"/>
          </ac:picMkLst>
        </pc:picChg>
      </pc:sldChg>
      <pc:sldChg chg="modSp mod modNotesTx">
        <pc:chgData name="Ben Whitmore" userId="a35d5824-e0b8-46a2-bc64-9b8f55f120bc" providerId="ADAL" clId="{E3F58F23-79A5-46CC-A448-9E707C199D81}" dt="2023-04-17T15:43:16.427" v="1046"/>
        <pc:sldMkLst>
          <pc:docMk/>
          <pc:sldMk cId="1879118314" sldId="298"/>
        </pc:sldMkLst>
        <pc:spChg chg="mod">
          <ac:chgData name="Ben Whitmore" userId="a35d5824-e0b8-46a2-bc64-9b8f55f120bc" providerId="ADAL" clId="{E3F58F23-79A5-46CC-A448-9E707C199D81}" dt="2023-04-17T15:43:15.770" v="1045" actId="21"/>
          <ac:spMkLst>
            <pc:docMk/>
            <pc:sldMk cId="1879118314" sldId="298"/>
            <ac:spMk id="14" creationId="{97469371-268B-3DCC-28F3-AD0A6C46592A}"/>
          </ac:spMkLst>
        </pc:spChg>
      </pc:sldChg>
    </pc:docChg>
  </pc:docChgLst>
  <pc:docChgLst>
    <pc:chgData name="Scott McAllister" userId="e0f75bbb-5711-4954-8cae-63092d02c3f4" providerId="ADAL" clId="{A2DA3C53-008C-EC40-ACA0-6ECB8D9768C2}"/>
    <pc:docChg chg="modSld">
      <pc:chgData name="Scott McAllister" userId="e0f75bbb-5711-4954-8cae-63092d02c3f4" providerId="ADAL" clId="{A2DA3C53-008C-EC40-ACA0-6ECB8D9768C2}" dt="2023-03-18T15:38:18.192" v="0" actId="1076"/>
      <pc:docMkLst>
        <pc:docMk/>
      </pc:docMkLst>
      <pc:sldChg chg="modSp">
        <pc:chgData name="Scott McAllister" userId="e0f75bbb-5711-4954-8cae-63092d02c3f4" providerId="ADAL" clId="{A2DA3C53-008C-EC40-ACA0-6ECB8D9768C2}" dt="2023-03-18T15:38:18.192" v="0" actId="1076"/>
        <pc:sldMkLst>
          <pc:docMk/>
          <pc:sldMk cId="2749782532" sldId="260"/>
        </pc:sldMkLst>
        <pc:spChg chg="mod">
          <ac:chgData name="Scott McAllister" userId="e0f75bbb-5711-4954-8cae-63092d02c3f4" providerId="ADAL" clId="{A2DA3C53-008C-EC40-ACA0-6ECB8D9768C2}" dt="2023-03-18T15:38:18.192" v="0" actId="1076"/>
          <ac:spMkLst>
            <pc:docMk/>
            <pc:sldMk cId="2749782532" sldId="260"/>
            <ac:spMk id="5" creationId="{BE1E5CAD-23FE-A4D7-B096-3334A7D79C8B}"/>
          </ac:spMkLst>
        </pc:spChg>
      </pc:sldChg>
    </pc:docChg>
  </pc:docChgLst>
  <pc:docChgLst>
    <pc:chgData name="Ben Whitmore" userId="a35d5824-e0b8-46a2-bc64-9b8f55f120bc" providerId="ADAL" clId="{359ABC6B-ED77-F448-89A2-2359D84A4823}"/>
    <pc:docChg chg="undo custSel addSld delSld modSld sldOrd">
      <pc:chgData name="Ben Whitmore" userId="a35d5824-e0b8-46a2-bc64-9b8f55f120bc" providerId="ADAL" clId="{359ABC6B-ED77-F448-89A2-2359D84A4823}" dt="2023-04-16T16:27:36.917" v="1996" actId="1076"/>
      <pc:docMkLst>
        <pc:docMk/>
      </pc:docMkLst>
      <pc:sldChg chg="addSp modSp mod modNotesTx">
        <pc:chgData name="Ben Whitmore" userId="a35d5824-e0b8-46a2-bc64-9b8f55f120bc" providerId="ADAL" clId="{359ABC6B-ED77-F448-89A2-2359D84A4823}" dt="2023-04-15T13:16:45.392" v="322" actId="20577"/>
        <pc:sldMkLst>
          <pc:docMk/>
          <pc:sldMk cId="2692478915" sldId="257"/>
        </pc:sldMkLst>
        <pc:spChg chg="mod">
          <ac:chgData name="Ben Whitmore" userId="a35d5824-e0b8-46a2-bc64-9b8f55f120bc" providerId="ADAL" clId="{359ABC6B-ED77-F448-89A2-2359D84A4823}" dt="2023-04-15T13:16:11.195" v="305" actId="14100"/>
          <ac:spMkLst>
            <pc:docMk/>
            <pc:sldMk cId="2692478915" sldId="257"/>
            <ac:spMk id="3" creationId="{2E47C443-A519-CA6C-F515-F098DE1D8E32}"/>
          </ac:spMkLst>
        </pc:spChg>
        <pc:picChg chg="add mod">
          <ac:chgData name="Ben Whitmore" userId="a35d5824-e0b8-46a2-bc64-9b8f55f120bc" providerId="ADAL" clId="{359ABC6B-ED77-F448-89A2-2359D84A4823}" dt="2023-04-15T13:15:26.076" v="298" actId="1076"/>
          <ac:picMkLst>
            <pc:docMk/>
            <pc:sldMk cId="2692478915" sldId="257"/>
            <ac:picMk id="4" creationId="{42F628BA-0E3D-4081-F254-7BFF4CD2F345}"/>
          </ac:picMkLst>
        </pc:picChg>
        <pc:picChg chg="add mod">
          <ac:chgData name="Ben Whitmore" userId="a35d5824-e0b8-46a2-bc64-9b8f55f120bc" providerId="ADAL" clId="{359ABC6B-ED77-F448-89A2-2359D84A4823}" dt="2023-04-15T13:15:26.076" v="298" actId="1076"/>
          <ac:picMkLst>
            <pc:docMk/>
            <pc:sldMk cId="2692478915" sldId="257"/>
            <ac:picMk id="5" creationId="{99240179-D4FF-6AEB-94CE-8C0C2008388E}"/>
          </ac:picMkLst>
        </pc:picChg>
        <pc:picChg chg="add mod">
          <ac:chgData name="Ben Whitmore" userId="a35d5824-e0b8-46a2-bc64-9b8f55f120bc" providerId="ADAL" clId="{359ABC6B-ED77-F448-89A2-2359D84A4823}" dt="2023-04-15T13:15:26.076" v="298" actId="1076"/>
          <ac:picMkLst>
            <pc:docMk/>
            <pc:sldMk cId="2692478915" sldId="257"/>
            <ac:picMk id="6" creationId="{06D0FDC2-1285-9D52-83C8-D1DCC704225E}"/>
          </ac:picMkLst>
        </pc:picChg>
      </pc:sldChg>
      <pc:sldChg chg="delSp modSp mod">
        <pc:chgData name="Ben Whitmore" userId="a35d5824-e0b8-46a2-bc64-9b8f55f120bc" providerId="ADAL" clId="{359ABC6B-ED77-F448-89A2-2359D84A4823}" dt="2023-04-15T13:06:52.771" v="276" actId="20577"/>
        <pc:sldMkLst>
          <pc:docMk/>
          <pc:sldMk cId="2749782532" sldId="260"/>
        </pc:sldMkLst>
        <pc:spChg chg="mod">
          <ac:chgData name="Ben Whitmore" userId="a35d5824-e0b8-46a2-bc64-9b8f55f120bc" providerId="ADAL" clId="{359ABC6B-ED77-F448-89A2-2359D84A4823}" dt="2023-04-15T13:06:38.957" v="252" actId="20577"/>
          <ac:spMkLst>
            <pc:docMk/>
            <pc:sldMk cId="2749782532" sldId="260"/>
            <ac:spMk id="4" creationId="{1BFB68CD-CB12-32EF-1CFE-54C294C3E92D}"/>
          </ac:spMkLst>
        </pc:spChg>
        <pc:spChg chg="mod">
          <ac:chgData name="Ben Whitmore" userId="a35d5824-e0b8-46a2-bc64-9b8f55f120bc" providerId="ADAL" clId="{359ABC6B-ED77-F448-89A2-2359D84A4823}" dt="2023-04-15T13:06:27.981" v="242" actId="20577"/>
          <ac:spMkLst>
            <pc:docMk/>
            <pc:sldMk cId="2749782532" sldId="260"/>
            <ac:spMk id="6" creationId="{86485DDC-10A4-A946-6EE8-700508002C72}"/>
          </ac:spMkLst>
        </pc:spChg>
        <pc:spChg chg="mod">
          <ac:chgData name="Ben Whitmore" userId="a35d5824-e0b8-46a2-bc64-9b8f55f120bc" providerId="ADAL" clId="{359ABC6B-ED77-F448-89A2-2359D84A4823}" dt="2023-04-15T13:06:52.771" v="276" actId="20577"/>
          <ac:spMkLst>
            <pc:docMk/>
            <pc:sldMk cId="2749782532" sldId="260"/>
            <ac:spMk id="8" creationId="{20280E57-51A9-979B-C838-5F016A209FD7}"/>
          </ac:spMkLst>
        </pc:spChg>
        <pc:picChg chg="del">
          <ac:chgData name="Ben Whitmore" userId="a35d5824-e0b8-46a2-bc64-9b8f55f120bc" providerId="ADAL" clId="{359ABC6B-ED77-F448-89A2-2359D84A4823}" dt="2023-04-15T13:06:34.944" v="245" actId="478"/>
          <ac:picMkLst>
            <pc:docMk/>
            <pc:sldMk cId="2749782532" sldId="260"/>
            <ac:picMk id="15" creationId="{4F1CD07A-85F5-AECD-8E30-561F4CCE4F73}"/>
          </ac:picMkLst>
        </pc:picChg>
        <pc:picChg chg="mod">
          <ac:chgData name="Ben Whitmore" userId="a35d5824-e0b8-46a2-bc64-9b8f55f120bc" providerId="ADAL" clId="{359ABC6B-ED77-F448-89A2-2359D84A4823}" dt="2023-04-15T13:06:33.246" v="244" actId="1076"/>
          <ac:picMkLst>
            <pc:docMk/>
            <pc:sldMk cId="2749782532" sldId="260"/>
            <ac:picMk id="18" creationId="{EC8A4FE7-F42A-5D6E-5813-97962B566246}"/>
          </ac:picMkLst>
        </pc:picChg>
      </pc:sldChg>
      <pc:sldChg chg="addSp delSp modSp mod modNotesTx">
        <pc:chgData name="Ben Whitmore" userId="a35d5824-e0b8-46a2-bc64-9b8f55f120bc" providerId="ADAL" clId="{359ABC6B-ED77-F448-89A2-2359D84A4823}" dt="2023-04-15T13:34:59.542" v="419" actId="20577"/>
        <pc:sldMkLst>
          <pc:docMk/>
          <pc:sldMk cId="1255546814" sldId="264"/>
        </pc:sldMkLst>
        <pc:spChg chg="mod">
          <ac:chgData name="Ben Whitmore" userId="a35d5824-e0b8-46a2-bc64-9b8f55f120bc" providerId="ADAL" clId="{359ABC6B-ED77-F448-89A2-2359D84A4823}" dt="2023-04-15T13:20:08.893" v="361" actId="20577"/>
          <ac:spMkLst>
            <pc:docMk/>
            <pc:sldMk cId="1255546814" sldId="264"/>
            <ac:spMk id="2" creationId="{8CB54686-E403-224A-570D-6AD1962FEB8C}"/>
          </ac:spMkLst>
        </pc:spChg>
        <pc:spChg chg="mod">
          <ac:chgData name="Ben Whitmore" userId="a35d5824-e0b8-46a2-bc64-9b8f55f120bc" providerId="ADAL" clId="{359ABC6B-ED77-F448-89A2-2359D84A4823}" dt="2023-04-15T13:19:15.938" v="323" actId="1076"/>
          <ac:spMkLst>
            <pc:docMk/>
            <pc:sldMk cId="1255546814" sldId="264"/>
            <ac:spMk id="3" creationId="{2E47C443-A519-CA6C-F515-F098DE1D8E32}"/>
          </ac:spMkLst>
        </pc:spChg>
        <pc:picChg chg="mod">
          <ac:chgData name="Ben Whitmore" userId="a35d5824-e0b8-46a2-bc64-9b8f55f120bc" providerId="ADAL" clId="{359ABC6B-ED77-F448-89A2-2359D84A4823}" dt="2023-04-15T13:19:29.933" v="325" actId="1076"/>
          <ac:picMkLst>
            <pc:docMk/>
            <pc:sldMk cId="1255546814" sldId="264"/>
            <ac:picMk id="4" creationId="{0A1C26B1-02A4-89A8-EC2C-717BC526B848}"/>
          </ac:picMkLst>
        </pc:picChg>
        <pc:picChg chg="add del mod">
          <ac:chgData name="Ben Whitmore" userId="a35d5824-e0b8-46a2-bc64-9b8f55f120bc" providerId="ADAL" clId="{359ABC6B-ED77-F448-89A2-2359D84A4823}" dt="2023-04-15T13:31:48.037" v="366" actId="478"/>
          <ac:picMkLst>
            <pc:docMk/>
            <pc:sldMk cId="1255546814" sldId="264"/>
            <ac:picMk id="5" creationId="{F32190ED-A1B3-1998-9B7B-AA08B4EA2D93}"/>
          </ac:picMkLst>
        </pc:picChg>
        <pc:picChg chg="mod">
          <ac:chgData name="Ben Whitmore" userId="a35d5824-e0b8-46a2-bc64-9b8f55f120bc" providerId="ADAL" clId="{359ABC6B-ED77-F448-89A2-2359D84A4823}" dt="2023-04-15T13:19:26.196" v="324" actId="1076"/>
          <ac:picMkLst>
            <pc:docMk/>
            <pc:sldMk cId="1255546814" sldId="264"/>
            <ac:picMk id="6" creationId="{37D15B4F-164F-7D86-6E63-734746978F0D}"/>
          </ac:picMkLst>
        </pc:picChg>
        <pc:picChg chg="add del mod">
          <ac:chgData name="Ben Whitmore" userId="a35d5824-e0b8-46a2-bc64-9b8f55f120bc" providerId="ADAL" clId="{359ABC6B-ED77-F448-89A2-2359D84A4823}" dt="2023-04-15T13:34:35.381" v="374" actId="478"/>
          <ac:picMkLst>
            <pc:docMk/>
            <pc:sldMk cId="1255546814" sldId="264"/>
            <ac:picMk id="8" creationId="{627763A3-C47C-CFAE-0F3B-952322D6DF7E}"/>
          </ac:picMkLst>
        </pc:picChg>
      </pc:sldChg>
      <pc:sldChg chg="addSp delSp modSp mod modClrScheme chgLayout modNotesTx">
        <pc:chgData name="Ben Whitmore" userId="a35d5824-e0b8-46a2-bc64-9b8f55f120bc" providerId="ADAL" clId="{359ABC6B-ED77-F448-89A2-2359D84A4823}" dt="2023-04-15T13:35:57.472" v="428" actId="5793"/>
        <pc:sldMkLst>
          <pc:docMk/>
          <pc:sldMk cId="289354854" sldId="265"/>
        </pc:sldMkLst>
        <pc:spChg chg="mod">
          <ac:chgData name="Ben Whitmore" userId="a35d5824-e0b8-46a2-bc64-9b8f55f120bc" providerId="ADAL" clId="{359ABC6B-ED77-F448-89A2-2359D84A4823}" dt="2023-04-15T13:35:27.664" v="420" actId="26606"/>
          <ac:spMkLst>
            <pc:docMk/>
            <pc:sldMk cId="289354854" sldId="265"/>
            <ac:spMk id="2" creationId="{8CB54686-E403-224A-570D-6AD1962FEB8C}"/>
          </ac:spMkLst>
        </pc:spChg>
        <pc:spChg chg="mod ord">
          <ac:chgData name="Ben Whitmore" userId="a35d5824-e0b8-46a2-bc64-9b8f55f120bc" providerId="ADAL" clId="{359ABC6B-ED77-F448-89A2-2359D84A4823}" dt="2023-04-15T13:35:57.472" v="428" actId="5793"/>
          <ac:spMkLst>
            <pc:docMk/>
            <pc:sldMk cId="289354854" sldId="265"/>
            <ac:spMk id="3" creationId="{2E47C443-A519-CA6C-F515-F098DE1D8E32}"/>
          </ac:spMkLst>
        </pc:spChg>
        <pc:spChg chg="add del mod">
          <ac:chgData name="Ben Whitmore" userId="a35d5824-e0b8-46a2-bc64-9b8f55f120bc" providerId="ADAL" clId="{359ABC6B-ED77-F448-89A2-2359D84A4823}" dt="2023-04-15T13:35:34.417" v="422" actId="478"/>
          <ac:spMkLst>
            <pc:docMk/>
            <pc:sldMk cId="289354854" sldId="265"/>
            <ac:spMk id="14" creationId="{8283ECBA-E89C-C385-8689-A58B370E7481}"/>
          </ac:spMkLst>
        </pc:spChg>
        <pc:spChg chg="add del mod">
          <ac:chgData name="Ben Whitmore" userId="a35d5824-e0b8-46a2-bc64-9b8f55f120bc" providerId="ADAL" clId="{359ABC6B-ED77-F448-89A2-2359D84A4823}" dt="2023-04-15T13:35:33.344" v="421" actId="478"/>
          <ac:spMkLst>
            <pc:docMk/>
            <pc:sldMk cId="289354854" sldId="265"/>
            <ac:spMk id="16" creationId="{141560BB-6A29-916D-420C-85140C11437A}"/>
          </ac:spMkLst>
        </pc:spChg>
        <pc:picChg chg="mod">
          <ac:chgData name="Ben Whitmore" userId="a35d5824-e0b8-46a2-bc64-9b8f55f120bc" providerId="ADAL" clId="{359ABC6B-ED77-F448-89A2-2359D84A4823}" dt="2023-04-15T13:35:27.664" v="420" actId="26606"/>
          <ac:picMkLst>
            <pc:docMk/>
            <pc:sldMk cId="289354854" sldId="265"/>
            <ac:picMk id="9" creationId="{4B7F5392-80EF-07A9-67CD-370F0D5E0311}"/>
          </ac:picMkLst>
        </pc:picChg>
      </pc:sldChg>
      <pc:sldChg chg="modSp mod">
        <pc:chgData name="Ben Whitmore" userId="a35d5824-e0b8-46a2-bc64-9b8f55f120bc" providerId="ADAL" clId="{359ABC6B-ED77-F448-89A2-2359D84A4823}" dt="2023-04-15T14:11:37.396" v="1163" actId="20577"/>
        <pc:sldMkLst>
          <pc:docMk/>
          <pc:sldMk cId="1308082858" sldId="266"/>
        </pc:sldMkLst>
        <pc:spChg chg="mod">
          <ac:chgData name="Ben Whitmore" userId="a35d5824-e0b8-46a2-bc64-9b8f55f120bc" providerId="ADAL" clId="{359ABC6B-ED77-F448-89A2-2359D84A4823}" dt="2023-04-15T14:11:37.396" v="1163" actId="20577"/>
          <ac:spMkLst>
            <pc:docMk/>
            <pc:sldMk cId="1308082858" sldId="266"/>
            <ac:spMk id="3" creationId="{2E47C443-A519-CA6C-F515-F098DE1D8E32}"/>
          </ac:spMkLst>
        </pc:spChg>
      </pc:sldChg>
      <pc:sldChg chg="delSp modSp mod">
        <pc:chgData name="Ben Whitmore" userId="a35d5824-e0b8-46a2-bc64-9b8f55f120bc" providerId="ADAL" clId="{359ABC6B-ED77-F448-89A2-2359D84A4823}" dt="2023-04-15T14:17:07.613" v="1233" actId="1076"/>
        <pc:sldMkLst>
          <pc:docMk/>
          <pc:sldMk cId="3593745106" sldId="268"/>
        </pc:sldMkLst>
        <pc:spChg chg="mod">
          <ac:chgData name="Ben Whitmore" userId="a35d5824-e0b8-46a2-bc64-9b8f55f120bc" providerId="ADAL" clId="{359ABC6B-ED77-F448-89A2-2359D84A4823}" dt="2023-04-15T14:14:22.082" v="1204" actId="20577"/>
          <ac:spMkLst>
            <pc:docMk/>
            <pc:sldMk cId="3593745106" sldId="268"/>
            <ac:spMk id="2" creationId="{8CB54686-E403-224A-570D-6AD1962FEB8C}"/>
          </ac:spMkLst>
        </pc:spChg>
        <pc:spChg chg="mod">
          <ac:chgData name="Ben Whitmore" userId="a35d5824-e0b8-46a2-bc64-9b8f55f120bc" providerId="ADAL" clId="{359ABC6B-ED77-F448-89A2-2359D84A4823}" dt="2023-04-15T14:17:07.613" v="1233" actId="1076"/>
          <ac:spMkLst>
            <pc:docMk/>
            <pc:sldMk cId="3593745106" sldId="268"/>
            <ac:spMk id="3" creationId="{2E47C443-A519-CA6C-F515-F098DE1D8E32}"/>
          </ac:spMkLst>
        </pc:spChg>
        <pc:picChg chg="del">
          <ac:chgData name="Ben Whitmore" userId="a35d5824-e0b8-46a2-bc64-9b8f55f120bc" providerId="ADAL" clId="{359ABC6B-ED77-F448-89A2-2359D84A4823}" dt="2023-04-15T14:16:47.768" v="1229" actId="478"/>
          <ac:picMkLst>
            <pc:docMk/>
            <pc:sldMk cId="3593745106" sldId="268"/>
            <ac:picMk id="6" creationId="{5BBE7423-D268-033F-B24C-28C54B7DA2E0}"/>
          </ac:picMkLst>
        </pc:picChg>
      </pc:sldChg>
      <pc:sldChg chg="modSp mod">
        <pc:chgData name="Ben Whitmore" userId="a35d5824-e0b8-46a2-bc64-9b8f55f120bc" providerId="ADAL" clId="{359ABC6B-ED77-F448-89A2-2359D84A4823}" dt="2023-04-15T13:55:47.394" v="720" actId="20577"/>
        <pc:sldMkLst>
          <pc:docMk/>
          <pc:sldMk cId="1581645895" sldId="269"/>
        </pc:sldMkLst>
        <pc:spChg chg="mod">
          <ac:chgData name="Ben Whitmore" userId="a35d5824-e0b8-46a2-bc64-9b8f55f120bc" providerId="ADAL" clId="{359ABC6B-ED77-F448-89A2-2359D84A4823}" dt="2023-04-15T13:55:47.394" v="720" actId="20577"/>
          <ac:spMkLst>
            <pc:docMk/>
            <pc:sldMk cId="1581645895" sldId="269"/>
            <ac:spMk id="3" creationId="{4EDC9640-2C1C-2C70-E81F-602D5E1AE981}"/>
          </ac:spMkLst>
        </pc:spChg>
      </pc:sldChg>
      <pc:sldChg chg="addSp delSp modSp mod ord">
        <pc:chgData name="Ben Whitmore" userId="a35d5824-e0b8-46a2-bc64-9b8f55f120bc" providerId="ADAL" clId="{359ABC6B-ED77-F448-89A2-2359D84A4823}" dt="2023-04-15T14:00:41.117" v="798" actId="20577"/>
        <pc:sldMkLst>
          <pc:docMk/>
          <pc:sldMk cId="2153618803" sldId="270"/>
        </pc:sldMkLst>
        <pc:spChg chg="mod">
          <ac:chgData name="Ben Whitmore" userId="a35d5824-e0b8-46a2-bc64-9b8f55f120bc" providerId="ADAL" clId="{359ABC6B-ED77-F448-89A2-2359D84A4823}" dt="2023-04-15T14:00:41.117" v="798" actId="20577"/>
          <ac:spMkLst>
            <pc:docMk/>
            <pc:sldMk cId="2153618803" sldId="270"/>
            <ac:spMk id="3" creationId="{4EDC9640-2C1C-2C70-E81F-602D5E1AE981}"/>
          </ac:spMkLst>
        </pc:spChg>
        <pc:picChg chg="del">
          <ac:chgData name="Ben Whitmore" userId="a35d5824-e0b8-46a2-bc64-9b8f55f120bc" providerId="ADAL" clId="{359ABC6B-ED77-F448-89A2-2359D84A4823}" dt="2023-04-15T13:53:15.233" v="680" actId="478"/>
          <ac:picMkLst>
            <pc:docMk/>
            <pc:sldMk cId="2153618803" sldId="270"/>
            <ac:picMk id="4" creationId="{00DFE5C4-5D88-32F4-3878-9266DFFBB297}"/>
          </ac:picMkLst>
        </pc:picChg>
        <pc:picChg chg="add mod">
          <ac:chgData name="Ben Whitmore" userId="a35d5824-e0b8-46a2-bc64-9b8f55f120bc" providerId="ADAL" clId="{359ABC6B-ED77-F448-89A2-2359D84A4823}" dt="2023-04-15T14:00:21.111" v="793" actId="1076"/>
          <ac:picMkLst>
            <pc:docMk/>
            <pc:sldMk cId="2153618803" sldId="270"/>
            <ac:picMk id="6" creationId="{A375AE73-7FD6-278C-EC1D-22697D21DBB8}"/>
          </ac:picMkLst>
        </pc:picChg>
      </pc:sldChg>
      <pc:sldChg chg="addSp modSp mod modNotesTx">
        <pc:chgData name="Ben Whitmore" userId="a35d5824-e0b8-46a2-bc64-9b8f55f120bc" providerId="ADAL" clId="{359ABC6B-ED77-F448-89A2-2359D84A4823}" dt="2023-04-15T14:03:55.711" v="857" actId="20577"/>
        <pc:sldMkLst>
          <pc:docMk/>
          <pc:sldMk cId="1401421527" sldId="271"/>
        </pc:sldMkLst>
        <pc:spChg chg="mod">
          <ac:chgData name="Ben Whitmore" userId="a35d5824-e0b8-46a2-bc64-9b8f55f120bc" providerId="ADAL" clId="{359ABC6B-ED77-F448-89A2-2359D84A4823}" dt="2023-04-15T14:03:55.711" v="857" actId="20577"/>
          <ac:spMkLst>
            <pc:docMk/>
            <pc:sldMk cId="1401421527" sldId="271"/>
            <ac:spMk id="3" creationId="{2E47C443-A519-CA6C-F515-F098DE1D8E32}"/>
          </ac:spMkLst>
        </pc:spChg>
        <pc:cxnChg chg="add mod">
          <ac:chgData name="Ben Whitmore" userId="a35d5824-e0b8-46a2-bc64-9b8f55f120bc" providerId="ADAL" clId="{359ABC6B-ED77-F448-89A2-2359D84A4823}" dt="2023-04-15T14:03:44.814" v="855" actId="692"/>
          <ac:cxnSpMkLst>
            <pc:docMk/>
            <pc:sldMk cId="1401421527" sldId="271"/>
            <ac:cxnSpMk id="5" creationId="{B65D281F-C9E8-B932-76B0-BC907345FFAE}"/>
          </ac:cxnSpMkLst>
        </pc:cxnChg>
      </pc:sldChg>
      <pc:sldChg chg="addSp delSp modSp mod modNotesTx">
        <pc:chgData name="Ben Whitmore" userId="a35d5824-e0b8-46a2-bc64-9b8f55f120bc" providerId="ADAL" clId="{359ABC6B-ED77-F448-89A2-2359D84A4823}" dt="2023-04-15T21:46:46.156" v="1329" actId="20577"/>
        <pc:sldMkLst>
          <pc:docMk/>
          <pc:sldMk cId="62618895" sldId="272"/>
        </pc:sldMkLst>
        <pc:spChg chg="mod">
          <ac:chgData name="Ben Whitmore" userId="a35d5824-e0b8-46a2-bc64-9b8f55f120bc" providerId="ADAL" clId="{359ABC6B-ED77-F448-89A2-2359D84A4823}" dt="2023-04-15T21:46:46.156" v="1329" actId="20577"/>
          <ac:spMkLst>
            <pc:docMk/>
            <pc:sldMk cId="62618895" sldId="272"/>
            <ac:spMk id="3" creationId="{2E47C443-A519-CA6C-F515-F098DE1D8E32}"/>
          </ac:spMkLst>
        </pc:spChg>
        <pc:spChg chg="add del">
          <ac:chgData name="Ben Whitmore" userId="a35d5824-e0b8-46a2-bc64-9b8f55f120bc" providerId="ADAL" clId="{359ABC6B-ED77-F448-89A2-2359D84A4823}" dt="2023-04-15T21:45:46.294" v="1304" actId="22"/>
          <ac:spMkLst>
            <pc:docMk/>
            <pc:sldMk cId="62618895" sldId="272"/>
            <ac:spMk id="5" creationId="{CB30D970-1A94-23FB-EF62-0F69D1E32B69}"/>
          </ac:spMkLst>
        </pc:spChg>
        <pc:picChg chg="del mod">
          <ac:chgData name="Ben Whitmore" userId="a35d5824-e0b8-46a2-bc64-9b8f55f120bc" providerId="ADAL" clId="{359ABC6B-ED77-F448-89A2-2359D84A4823}" dt="2023-04-15T21:45:40.778" v="1302" actId="478"/>
          <ac:picMkLst>
            <pc:docMk/>
            <pc:sldMk cId="62618895" sldId="272"/>
            <ac:picMk id="6" creationId="{5ED4EDFB-AE20-DD41-3FB3-492D77342B48}"/>
          </ac:picMkLst>
        </pc:picChg>
        <pc:picChg chg="add mod">
          <ac:chgData name="Ben Whitmore" userId="a35d5824-e0b8-46a2-bc64-9b8f55f120bc" providerId="ADAL" clId="{359ABC6B-ED77-F448-89A2-2359D84A4823}" dt="2023-04-15T21:46:26.923" v="1311" actId="1076"/>
          <ac:picMkLst>
            <pc:docMk/>
            <pc:sldMk cId="62618895" sldId="272"/>
            <ac:picMk id="7" creationId="{666B1251-B8ED-7FA7-9B7B-C6CD22BE9F37}"/>
          </ac:picMkLst>
        </pc:picChg>
      </pc:sldChg>
      <pc:sldChg chg="modNotesTx">
        <pc:chgData name="Ben Whitmore" userId="a35d5824-e0b8-46a2-bc64-9b8f55f120bc" providerId="ADAL" clId="{359ABC6B-ED77-F448-89A2-2359D84A4823}" dt="2023-04-10T15:07:19.693" v="226" actId="20577"/>
        <pc:sldMkLst>
          <pc:docMk/>
          <pc:sldMk cId="204900578" sldId="273"/>
        </pc:sldMkLst>
      </pc:sldChg>
      <pc:sldChg chg="addSp delSp modSp mod">
        <pc:chgData name="Ben Whitmore" userId="a35d5824-e0b8-46a2-bc64-9b8f55f120bc" providerId="ADAL" clId="{359ABC6B-ED77-F448-89A2-2359D84A4823}" dt="2023-04-16T16:27:11.171" v="1985" actId="1076"/>
        <pc:sldMkLst>
          <pc:docMk/>
          <pc:sldMk cId="1859557553" sldId="277"/>
        </pc:sldMkLst>
        <pc:spChg chg="mod">
          <ac:chgData name="Ben Whitmore" userId="a35d5824-e0b8-46a2-bc64-9b8f55f120bc" providerId="ADAL" clId="{359ABC6B-ED77-F448-89A2-2359D84A4823}" dt="2023-04-16T16:27:04.589" v="1983" actId="20577"/>
          <ac:spMkLst>
            <pc:docMk/>
            <pc:sldMk cId="1859557553" sldId="277"/>
            <ac:spMk id="3" creationId="{2E47C443-A519-CA6C-F515-F098DE1D8E32}"/>
          </ac:spMkLst>
        </pc:spChg>
        <pc:picChg chg="add del mod">
          <ac:chgData name="Ben Whitmore" userId="a35d5824-e0b8-46a2-bc64-9b8f55f120bc" providerId="ADAL" clId="{359ABC6B-ED77-F448-89A2-2359D84A4823}" dt="2023-04-16T16:27:11.171" v="1985" actId="1076"/>
          <ac:picMkLst>
            <pc:docMk/>
            <pc:sldMk cId="1859557553" sldId="277"/>
            <ac:picMk id="5" creationId="{2AE94372-12D4-5545-175A-61C62A7CFD91}"/>
          </ac:picMkLst>
        </pc:picChg>
        <pc:picChg chg="del">
          <ac:chgData name="Ben Whitmore" userId="a35d5824-e0b8-46a2-bc64-9b8f55f120bc" providerId="ADAL" clId="{359ABC6B-ED77-F448-89A2-2359D84A4823}" dt="2023-04-16T16:26:59.590" v="1978" actId="478"/>
          <ac:picMkLst>
            <pc:docMk/>
            <pc:sldMk cId="1859557553" sldId="277"/>
            <ac:picMk id="9" creationId="{C2CA2205-BDC4-A721-80AF-08AA45D62BEF}"/>
          </ac:picMkLst>
        </pc:picChg>
      </pc:sldChg>
      <pc:sldChg chg="addSp modSp mod">
        <pc:chgData name="Ben Whitmore" userId="a35d5824-e0b8-46a2-bc64-9b8f55f120bc" providerId="ADAL" clId="{359ABC6B-ED77-F448-89A2-2359D84A4823}" dt="2023-04-15T14:09:57.153" v="1157" actId="1076"/>
        <pc:sldMkLst>
          <pc:docMk/>
          <pc:sldMk cId="173307406" sldId="280"/>
        </pc:sldMkLst>
        <pc:spChg chg="mod">
          <ac:chgData name="Ben Whitmore" userId="a35d5824-e0b8-46a2-bc64-9b8f55f120bc" providerId="ADAL" clId="{359ABC6B-ED77-F448-89A2-2359D84A4823}" dt="2023-04-15T14:09:23.445" v="1147" actId="14100"/>
          <ac:spMkLst>
            <pc:docMk/>
            <pc:sldMk cId="173307406" sldId="280"/>
            <ac:spMk id="3" creationId="{2E47C443-A519-CA6C-F515-F098DE1D8E32}"/>
          </ac:spMkLst>
        </pc:spChg>
        <pc:spChg chg="add mod">
          <ac:chgData name="Ben Whitmore" userId="a35d5824-e0b8-46a2-bc64-9b8f55f120bc" providerId="ADAL" clId="{359ABC6B-ED77-F448-89A2-2359D84A4823}" dt="2023-04-15T14:09:57.153" v="1157" actId="1076"/>
          <ac:spMkLst>
            <pc:docMk/>
            <pc:sldMk cId="173307406" sldId="280"/>
            <ac:spMk id="5" creationId="{88699B66-64AB-ACE7-DB42-DA9C559570A0}"/>
          </ac:spMkLst>
        </pc:spChg>
        <pc:picChg chg="mod">
          <ac:chgData name="Ben Whitmore" userId="a35d5824-e0b8-46a2-bc64-9b8f55f120bc" providerId="ADAL" clId="{359ABC6B-ED77-F448-89A2-2359D84A4823}" dt="2023-04-15T14:09:49.128" v="1156" actId="1076"/>
          <ac:picMkLst>
            <pc:docMk/>
            <pc:sldMk cId="173307406" sldId="280"/>
            <ac:picMk id="6" creationId="{CF57387E-17B5-5F11-58ED-CA081C0CA1C8}"/>
          </ac:picMkLst>
        </pc:picChg>
      </pc:sldChg>
      <pc:sldChg chg="modSp mod">
        <pc:chgData name="Ben Whitmore" userId="a35d5824-e0b8-46a2-bc64-9b8f55f120bc" providerId="ADAL" clId="{359ABC6B-ED77-F448-89A2-2359D84A4823}" dt="2023-04-15T14:19:02.777" v="1271" actId="113"/>
        <pc:sldMkLst>
          <pc:docMk/>
          <pc:sldMk cId="2631739509" sldId="282"/>
        </pc:sldMkLst>
        <pc:spChg chg="mod">
          <ac:chgData name="Ben Whitmore" userId="a35d5824-e0b8-46a2-bc64-9b8f55f120bc" providerId="ADAL" clId="{359ABC6B-ED77-F448-89A2-2359D84A4823}" dt="2023-04-15T14:16:36.749" v="1228" actId="20577"/>
          <ac:spMkLst>
            <pc:docMk/>
            <pc:sldMk cId="2631739509" sldId="282"/>
            <ac:spMk id="2" creationId="{8CB54686-E403-224A-570D-6AD1962FEB8C}"/>
          </ac:spMkLst>
        </pc:spChg>
        <pc:spChg chg="mod">
          <ac:chgData name="Ben Whitmore" userId="a35d5824-e0b8-46a2-bc64-9b8f55f120bc" providerId="ADAL" clId="{359ABC6B-ED77-F448-89A2-2359D84A4823}" dt="2023-04-15T14:19:02.777" v="1271" actId="113"/>
          <ac:spMkLst>
            <pc:docMk/>
            <pc:sldMk cId="2631739509" sldId="282"/>
            <ac:spMk id="3" creationId="{2E47C443-A519-CA6C-F515-F098DE1D8E32}"/>
          </ac:spMkLst>
        </pc:spChg>
        <pc:picChg chg="mod modCrop">
          <ac:chgData name="Ben Whitmore" userId="a35d5824-e0b8-46a2-bc64-9b8f55f120bc" providerId="ADAL" clId="{359ABC6B-ED77-F448-89A2-2359D84A4823}" dt="2023-04-15T14:18:57.817" v="1270" actId="1076"/>
          <ac:picMkLst>
            <pc:docMk/>
            <pc:sldMk cId="2631739509" sldId="282"/>
            <ac:picMk id="5" creationId="{E8AF0869-2DED-D4EF-CCA8-D30271E40225}"/>
          </ac:picMkLst>
        </pc:picChg>
      </pc:sldChg>
      <pc:sldChg chg="addSp modSp mod">
        <pc:chgData name="Ben Whitmore" userId="a35d5824-e0b8-46a2-bc64-9b8f55f120bc" providerId="ADAL" clId="{359ABC6B-ED77-F448-89A2-2359D84A4823}" dt="2023-04-15T14:11:23.791" v="1162" actId="1076"/>
        <pc:sldMkLst>
          <pc:docMk/>
          <pc:sldMk cId="3857891210" sldId="283"/>
        </pc:sldMkLst>
        <pc:picChg chg="add mod">
          <ac:chgData name="Ben Whitmore" userId="a35d5824-e0b8-46a2-bc64-9b8f55f120bc" providerId="ADAL" clId="{359ABC6B-ED77-F448-89A2-2359D84A4823}" dt="2023-04-15T14:11:23.791" v="1162" actId="1076"/>
          <ac:picMkLst>
            <pc:docMk/>
            <pc:sldMk cId="3857891210" sldId="283"/>
            <ac:picMk id="6" creationId="{455EA703-6A30-4CF1-3D67-F2B85D22B16D}"/>
          </ac:picMkLst>
        </pc:picChg>
      </pc:sldChg>
      <pc:sldChg chg="addSp delSp modSp mod">
        <pc:chgData name="Ben Whitmore" userId="a35d5824-e0b8-46a2-bc64-9b8f55f120bc" providerId="ADAL" clId="{359ABC6B-ED77-F448-89A2-2359D84A4823}" dt="2023-04-15T14:02:41.211" v="819"/>
        <pc:sldMkLst>
          <pc:docMk/>
          <pc:sldMk cId="1396839874" sldId="285"/>
        </pc:sldMkLst>
        <pc:spChg chg="mod">
          <ac:chgData name="Ben Whitmore" userId="a35d5824-e0b8-46a2-bc64-9b8f55f120bc" providerId="ADAL" clId="{359ABC6B-ED77-F448-89A2-2359D84A4823}" dt="2023-04-15T13:50:26.019" v="551" actId="20577"/>
          <ac:spMkLst>
            <pc:docMk/>
            <pc:sldMk cId="1396839874" sldId="285"/>
            <ac:spMk id="2" creationId="{72D346F1-9D45-3587-7C60-3EAEC6547223}"/>
          </ac:spMkLst>
        </pc:spChg>
        <pc:spChg chg="mod">
          <ac:chgData name="Ben Whitmore" userId="a35d5824-e0b8-46a2-bc64-9b8f55f120bc" providerId="ADAL" clId="{359ABC6B-ED77-F448-89A2-2359D84A4823}" dt="2023-04-15T14:02:37.982" v="817" actId="113"/>
          <ac:spMkLst>
            <pc:docMk/>
            <pc:sldMk cId="1396839874" sldId="285"/>
            <ac:spMk id="3" creationId="{4EDC9640-2C1C-2C70-E81F-602D5E1AE981}"/>
          </ac:spMkLst>
        </pc:spChg>
        <pc:spChg chg="add del mod">
          <ac:chgData name="Ben Whitmore" userId="a35d5824-e0b8-46a2-bc64-9b8f55f120bc" providerId="ADAL" clId="{359ABC6B-ED77-F448-89A2-2359D84A4823}" dt="2023-04-15T14:02:41.211" v="819"/>
          <ac:spMkLst>
            <pc:docMk/>
            <pc:sldMk cId="1396839874" sldId="285"/>
            <ac:spMk id="7" creationId="{E97BCAC0-D17C-1348-7DB6-A8A4A85FEC6D}"/>
          </ac:spMkLst>
        </pc:spChg>
        <pc:spChg chg="add mod">
          <ac:chgData name="Ben Whitmore" userId="a35d5824-e0b8-46a2-bc64-9b8f55f120bc" providerId="ADAL" clId="{359ABC6B-ED77-F448-89A2-2359D84A4823}" dt="2023-04-15T14:02:21.131" v="815" actId="1076"/>
          <ac:spMkLst>
            <pc:docMk/>
            <pc:sldMk cId="1396839874" sldId="285"/>
            <ac:spMk id="8" creationId="{DBA695BA-F488-0D19-23F1-968590A5C678}"/>
          </ac:spMkLst>
        </pc:spChg>
        <pc:picChg chg="add mod">
          <ac:chgData name="Ben Whitmore" userId="a35d5824-e0b8-46a2-bc64-9b8f55f120bc" providerId="ADAL" clId="{359ABC6B-ED77-F448-89A2-2359D84A4823}" dt="2023-04-15T14:02:00.321" v="805" actId="1076"/>
          <ac:picMkLst>
            <pc:docMk/>
            <pc:sldMk cId="1396839874" sldId="285"/>
            <ac:picMk id="5" creationId="{FBBA578C-C1EF-9879-493E-0812CCEAC5D3}"/>
          </ac:picMkLst>
        </pc:picChg>
      </pc:sldChg>
      <pc:sldChg chg="addSp modSp mod">
        <pc:chgData name="Ben Whitmore" userId="a35d5824-e0b8-46a2-bc64-9b8f55f120bc" providerId="ADAL" clId="{359ABC6B-ED77-F448-89A2-2359D84A4823}" dt="2023-04-15T14:13:41.397" v="1177" actId="1076"/>
        <pc:sldMkLst>
          <pc:docMk/>
          <pc:sldMk cId="2520384996" sldId="286"/>
        </pc:sldMkLst>
        <pc:spChg chg="add mod">
          <ac:chgData name="Ben Whitmore" userId="a35d5824-e0b8-46a2-bc64-9b8f55f120bc" providerId="ADAL" clId="{359ABC6B-ED77-F448-89A2-2359D84A4823}" dt="2023-04-15T14:13:41.397" v="1177" actId="1076"/>
          <ac:spMkLst>
            <pc:docMk/>
            <pc:sldMk cId="2520384996" sldId="286"/>
            <ac:spMk id="8" creationId="{53D67471-C84E-B1A0-DB92-834C1B0E02E0}"/>
          </ac:spMkLst>
        </pc:spChg>
        <pc:picChg chg="add mod">
          <ac:chgData name="Ben Whitmore" userId="a35d5824-e0b8-46a2-bc64-9b8f55f120bc" providerId="ADAL" clId="{359ABC6B-ED77-F448-89A2-2359D84A4823}" dt="2023-04-15T14:13:12.694" v="1168" actId="14100"/>
          <ac:picMkLst>
            <pc:docMk/>
            <pc:sldMk cId="2520384996" sldId="286"/>
            <ac:picMk id="4" creationId="{11A147F8-1C93-9C1A-804C-EBC586F217C4}"/>
          </ac:picMkLst>
        </pc:picChg>
      </pc:sldChg>
      <pc:sldChg chg="addSp delSp modSp mod modNotesTx">
        <pc:chgData name="Ben Whitmore" userId="a35d5824-e0b8-46a2-bc64-9b8f55f120bc" providerId="ADAL" clId="{359ABC6B-ED77-F448-89A2-2359D84A4823}" dt="2023-04-16T13:39:04.051" v="1487" actId="1076"/>
        <pc:sldMkLst>
          <pc:docMk/>
          <pc:sldMk cId="2857868906" sldId="287"/>
        </pc:sldMkLst>
        <pc:picChg chg="add mod">
          <ac:chgData name="Ben Whitmore" userId="a35d5824-e0b8-46a2-bc64-9b8f55f120bc" providerId="ADAL" clId="{359ABC6B-ED77-F448-89A2-2359D84A4823}" dt="2023-04-16T13:39:04.051" v="1487" actId="1076"/>
          <ac:picMkLst>
            <pc:docMk/>
            <pc:sldMk cId="2857868906" sldId="287"/>
            <ac:picMk id="3" creationId="{A5DEA5D2-AF46-8419-FD99-76A59EBA1F7A}"/>
          </ac:picMkLst>
        </pc:picChg>
        <pc:picChg chg="del">
          <ac:chgData name="Ben Whitmore" userId="a35d5824-e0b8-46a2-bc64-9b8f55f120bc" providerId="ADAL" clId="{359ABC6B-ED77-F448-89A2-2359D84A4823}" dt="2023-04-16T13:38:31.131" v="1482" actId="478"/>
          <ac:picMkLst>
            <pc:docMk/>
            <pc:sldMk cId="2857868906" sldId="287"/>
            <ac:picMk id="10" creationId="{F56A3183-B31A-9A3A-0894-B643E014F6ED}"/>
          </ac:picMkLst>
        </pc:picChg>
      </pc:sldChg>
      <pc:sldChg chg="addSp modSp mod">
        <pc:chgData name="Ben Whitmore" userId="a35d5824-e0b8-46a2-bc64-9b8f55f120bc" providerId="ADAL" clId="{359ABC6B-ED77-F448-89A2-2359D84A4823}" dt="2023-04-15T14:13:01.175" v="1165" actId="14100"/>
        <pc:sldMkLst>
          <pc:docMk/>
          <pc:sldMk cId="2554518148" sldId="288"/>
        </pc:sldMkLst>
        <pc:spChg chg="add mod">
          <ac:chgData name="Ben Whitmore" userId="a35d5824-e0b8-46a2-bc64-9b8f55f120bc" providerId="ADAL" clId="{359ABC6B-ED77-F448-89A2-2359D84A4823}" dt="2023-04-15T14:13:01.175" v="1165" actId="14100"/>
          <ac:spMkLst>
            <pc:docMk/>
            <pc:sldMk cId="2554518148" sldId="288"/>
            <ac:spMk id="4" creationId="{660F8676-234F-83AC-6FC8-4EBFA64A01A4}"/>
          </ac:spMkLst>
        </pc:spChg>
        <pc:picChg chg="add mod">
          <ac:chgData name="Ben Whitmore" userId="a35d5824-e0b8-46a2-bc64-9b8f55f120bc" providerId="ADAL" clId="{359ABC6B-ED77-F448-89A2-2359D84A4823}" dt="2023-04-15T14:13:01.175" v="1165" actId="14100"/>
          <ac:picMkLst>
            <pc:docMk/>
            <pc:sldMk cId="2554518148" sldId="288"/>
            <ac:picMk id="3" creationId="{2D9017E5-D222-DCE9-45C1-15E079280974}"/>
          </ac:picMkLst>
        </pc:picChg>
      </pc:sldChg>
      <pc:sldChg chg="modSp add mod">
        <pc:chgData name="Ben Whitmore" userId="a35d5824-e0b8-46a2-bc64-9b8f55f120bc" providerId="ADAL" clId="{359ABC6B-ED77-F448-89A2-2359D84A4823}" dt="2023-04-15T14:21:06.258" v="1301" actId="1076"/>
        <pc:sldMkLst>
          <pc:docMk/>
          <pc:sldMk cId="657035737" sldId="289"/>
        </pc:sldMkLst>
        <pc:spChg chg="mod">
          <ac:chgData name="Ben Whitmore" userId="a35d5824-e0b8-46a2-bc64-9b8f55f120bc" providerId="ADAL" clId="{359ABC6B-ED77-F448-89A2-2359D84A4823}" dt="2023-04-15T14:21:02.950" v="1300" actId="1076"/>
          <ac:spMkLst>
            <pc:docMk/>
            <pc:sldMk cId="657035737" sldId="289"/>
            <ac:spMk id="3" creationId="{2E47C443-A519-CA6C-F515-F098DE1D8E32}"/>
          </ac:spMkLst>
        </pc:spChg>
        <pc:picChg chg="mod modCrop">
          <ac:chgData name="Ben Whitmore" userId="a35d5824-e0b8-46a2-bc64-9b8f55f120bc" providerId="ADAL" clId="{359ABC6B-ED77-F448-89A2-2359D84A4823}" dt="2023-04-15T14:21:06.258" v="1301" actId="1076"/>
          <ac:picMkLst>
            <pc:docMk/>
            <pc:sldMk cId="657035737" sldId="289"/>
            <ac:picMk id="5" creationId="{E8AF0869-2DED-D4EF-CCA8-D30271E40225}"/>
          </ac:picMkLst>
        </pc:picChg>
      </pc:sldChg>
      <pc:sldChg chg="addSp delSp modSp add mod modNotesTx">
        <pc:chgData name="Ben Whitmore" userId="a35d5824-e0b8-46a2-bc64-9b8f55f120bc" providerId="ADAL" clId="{359ABC6B-ED77-F448-89A2-2359D84A4823}" dt="2023-04-16T12:25:49.077" v="1402" actId="207"/>
        <pc:sldMkLst>
          <pc:docMk/>
          <pc:sldMk cId="536852115" sldId="293"/>
        </pc:sldMkLst>
        <pc:spChg chg="del">
          <ac:chgData name="Ben Whitmore" userId="a35d5824-e0b8-46a2-bc64-9b8f55f120bc" providerId="ADAL" clId="{359ABC6B-ED77-F448-89A2-2359D84A4823}" dt="2023-04-16T12:23:17.501" v="1336" actId="478"/>
          <ac:spMkLst>
            <pc:docMk/>
            <pc:sldMk cId="536852115" sldId="293"/>
            <ac:spMk id="10" creationId="{A3D1AF69-BDB5-773A-8507-8459EF2AC925}"/>
          </ac:spMkLst>
        </pc:spChg>
        <pc:spChg chg="add mod">
          <ac:chgData name="Ben Whitmore" userId="a35d5824-e0b8-46a2-bc64-9b8f55f120bc" providerId="ADAL" clId="{359ABC6B-ED77-F448-89A2-2359D84A4823}" dt="2023-04-16T12:25:19.656" v="1400" actId="313"/>
          <ac:spMkLst>
            <pc:docMk/>
            <pc:sldMk cId="536852115" sldId="293"/>
            <ac:spMk id="14" creationId="{97469371-268B-3DCC-28F3-AD0A6C46592A}"/>
          </ac:spMkLst>
        </pc:spChg>
        <pc:picChg chg="add mod modCrop">
          <ac:chgData name="Ben Whitmore" userId="a35d5824-e0b8-46a2-bc64-9b8f55f120bc" providerId="ADAL" clId="{359ABC6B-ED77-F448-89A2-2359D84A4823}" dt="2023-04-16T12:24:45.374" v="1354" actId="1076"/>
          <ac:picMkLst>
            <pc:docMk/>
            <pc:sldMk cId="536852115" sldId="293"/>
            <ac:picMk id="3" creationId="{6B0D30D1-6BB6-52EF-EBEB-ECF98042C340}"/>
          </ac:picMkLst>
        </pc:picChg>
        <pc:picChg chg="del">
          <ac:chgData name="Ben Whitmore" userId="a35d5824-e0b8-46a2-bc64-9b8f55f120bc" providerId="ADAL" clId="{359ABC6B-ED77-F448-89A2-2359D84A4823}" dt="2023-04-16T12:23:05.123" v="1332" actId="478"/>
          <ac:picMkLst>
            <pc:docMk/>
            <pc:sldMk cId="536852115" sldId="293"/>
            <ac:picMk id="8" creationId="{AE48412B-0B1A-D965-15A7-C36834108786}"/>
          </ac:picMkLst>
        </pc:picChg>
        <pc:picChg chg="add mod">
          <ac:chgData name="Ben Whitmore" userId="a35d5824-e0b8-46a2-bc64-9b8f55f120bc" providerId="ADAL" clId="{359ABC6B-ED77-F448-89A2-2359D84A4823}" dt="2023-04-16T12:25:49.077" v="1402" actId="207"/>
          <ac:picMkLst>
            <pc:docMk/>
            <pc:sldMk cId="536852115" sldId="293"/>
            <ac:picMk id="16" creationId="{1BEEC50A-D4D3-EA6F-191C-7A77C8586B95}"/>
          </ac:picMkLst>
        </pc:picChg>
        <pc:cxnChg chg="add mod">
          <ac:chgData name="Ben Whitmore" userId="a35d5824-e0b8-46a2-bc64-9b8f55f120bc" providerId="ADAL" clId="{359ABC6B-ED77-F448-89A2-2359D84A4823}" dt="2023-04-16T12:24:45.374" v="1354" actId="1076"/>
          <ac:cxnSpMkLst>
            <pc:docMk/>
            <pc:sldMk cId="536852115" sldId="293"/>
            <ac:cxnSpMk id="4" creationId="{425E14A5-B360-BD45-628F-5A295CB58FA0}"/>
          </ac:cxnSpMkLst>
        </pc:cxnChg>
        <pc:cxnChg chg="add mod">
          <ac:chgData name="Ben Whitmore" userId="a35d5824-e0b8-46a2-bc64-9b8f55f120bc" providerId="ADAL" clId="{359ABC6B-ED77-F448-89A2-2359D84A4823}" dt="2023-04-16T12:24:45.374" v="1354" actId="1076"/>
          <ac:cxnSpMkLst>
            <pc:docMk/>
            <pc:sldMk cId="536852115" sldId="293"/>
            <ac:cxnSpMk id="6" creationId="{8FFE6294-AA0A-83E9-9CA5-16E2821FB711}"/>
          </ac:cxnSpMkLst>
        </pc:cxnChg>
        <pc:cxnChg chg="add mod">
          <ac:chgData name="Ben Whitmore" userId="a35d5824-e0b8-46a2-bc64-9b8f55f120bc" providerId="ADAL" clId="{359ABC6B-ED77-F448-89A2-2359D84A4823}" dt="2023-04-16T12:24:45.374" v="1354" actId="1076"/>
          <ac:cxnSpMkLst>
            <pc:docMk/>
            <pc:sldMk cId="536852115" sldId="293"/>
            <ac:cxnSpMk id="7" creationId="{EDEE9C30-8A5C-31FC-51F9-ECD8F138ED67}"/>
          </ac:cxnSpMkLst>
        </pc:cxnChg>
        <pc:cxnChg chg="del mod">
          <ac:chgData name="Ben Whitmore" userId="a35d5824-e0b8-46a2-bc64-9b8f55f120bc" providerId="ADAL" clId="{359ABC6B-ED77-F448-89A2-2359D84A4823}" dt="2023-04-16T12:24:22.667" v="1352" actId="478"/>
          <ac:cxnSpMkLst>
            <pc:docMk/>
            <pc:sldMk cId="536852115" sldId="293"/>
            <ac:cxnSpMk id="12" creationId="{1A6AEA75-4585-775B-5208-8C8ABA66F7CA}"/>
          </ac:cxnSpMkLst>
        </pc:cxnChg>
      </pc:sldChg>
      <pc:sldChg chg="addSp delSp modSp add mod modNotesTx">
        <pc:chgData name="Ben Whitmore" userId="a35d5824-e0b8-46a2-bc64-9b8f55f120bc" providerId="ADAL" clId="{359ABC6B-ED77-F448-89A2-2359D84A4823}" dt="2023-04-16T13:34:50.409" v="1481" actId="1076"/>
        <pc:sldMkLst>
          <pc:docMk/>
          <pc:sldMk cId="3826570721" sldId="294"/>
        </pc:sldMkLst>
        <pc:spChg chg="mod">
          <ac:chgData name="Ben Whitmore" userId="a35d5824-e0b8-46a2-bc64-9b8f55f120bc" providerId="ADAL" clId="{359ABC6B-ED77-F448-89A2-2359D84A4823}" dt="2023-04-16T13:34:48.033" v="1480" actId="20577"/>
          <ac:spMkLst>
            <pc:docMk/>
            <pc:sldMk cId="3826570721" sldId="294"/>
            <ac:spMk id="14" creationId="{97469371-268B-3DCC-28F3-AD0A6C46592A}"/>
          </ac:spMkLst>
        </pc:spChg>
        <pc:picChg chg="del">
          <ac:chgData name="Ben Whitmore" userId="a35d5824-e0b8-46a2-bc64-9b8f55f120bc" providerId="ADAL" clId="{359ABC6B-ED77-F448-89A2-2359D84A4823}" dt="2023-04-16T13:19:56.883" v="1405" actId="478"/>
          <ac:picMkLst>
            <pc:docMk/>
            <pc:sldMk cId="3826570721" sldId="294"/>
            <ac:picMk id="3" creationId="{6B0D30D1-6BB6-52EF-EBEB-ECF98042C340}"/>
          </ac:picMkLst>
        </pc:picChg>
        <pc:picChg chg="add del mod">
          <ac:chgData name="Ben Whitmore" userId="a35d5824-e0b8-46a2-bc64-9b8f55f120bc" providerId="ADAL" clId="{359ABC6B-ED77-F448-89A2-2359D84A4823}" dt="2023-04-16T13:27:39.706" v="1437" actId="478"/>
          <ac:picMkLst>
            <pc:docMk/>
            <pc:sldMk cId="3826570721" sldId="294"/>
            <ac:picMk id="5" creationId="{1D40DDC1-ACD0-52DE-9F7C-78C287C57F32}"/>
          </ac:picMkLst>
        </pc:picChg>
        <pc:picChg chg="add mod">
          <ac:chgData name="Ben Whitmore" userId="a35d5824-e0b8-46a2-bc64-9b8f55f120bc" providerId="ADAL" clId="{359ABC6B-ED77-F448-89A2-2359D84A4823}" dt="2023-04-16T13:30:20.404" v="1442" actId="1076"/>
          <ac:picMkLst>
            <pc:docMk/>
            <pc:sldMk cId="3826570721" sldId="294"/>
            <ac:picMk id="8" creationId="{18476B39-DDFF-36CD-43E1-07AA4EF9AB1D}"/>
          </ac:picMkLst>
        </pc:picChg>
        <pc:picChg chg="add mod">
          <ac:chgData name="Ben Whitmore" userId="a35d5824-e0b8-46a2-bc64-9b8f55f120bc" providerId="ADAL" clId="{359ABC6B-ED77-F448-89A2-2359D84A4823}" dt="2023-04-16T13:34:50.409" v="1481" actId="1076"/>
          <ac:picMkLst>
            <pc:docMk/>
            <pc:sldMk cId="3826570721" sldId="294"/>
            <ac:picMk id="9" creationId="{DDE2BA3F-0711-6F6F-8B4B-3E506EDD4C20}"/>
          </ac:picMkLst>
        </pc:picChg>
        <pc:picChg chg="del">
          <ac:chgData name="Ben Whitmore" userId="a35d5824-e0b8-46a2-bc64-9b8f55f120bc" providerId="ADAL" clId="{359ABC6B-ED77-F448-89A2-2359D84A4823}" dt="2023-04-16T13:19:58.416" v="1406" actId="478"/>
          <ac:picMkLst>
            <pc:docMk/>
            <pc:sldMk cId="3826570721" sldId="294"/>
            <ac:picMk id="16" creationId="{1BEEC50A-D4D3-EA6F-191C-7A77C8586B95}"/>
          </ac:picMkLst>
        </pc:picChg>
        <pc:cxnChg chg="del">
          <ac:chgData name="Ben Whitmore" userId="a35d5824-e0b8-46a2-bc64-9b8f55f120bc" providerId="ADAL" clId="{359ABC6B-ED77-F448-89A2-2359D84A4823}" dt="2023-04-16T13:20:01.673" v="1408" actId="478"/>
          <ac:cxnSpMkLst>
            <pc:docMk/>
            <pc:sldMk cId="3826570721" sldId="294"/>
            <ac:cxnSpMk id="4" creationId="{425E14A5-B360-BD45-628F-5A295CB58FA0}"/>
          </ac:cxnSpMkLst>
        </pc:cxnChg>
        <pc:cxnChg chg="del">
          <ac:chgData name="Ben Whitmore" userId="a35d5824-e0b8-46a2-bc64-9b8f55f120bc" providerId="ADAL" clId="{359ABC6B-ED77-F448-89A2-2359D84A4823}" dt="2023-04-16T13:20:00.182" v="1407" actId="478"/>
          <ac:cxnSpMkLst>
            <pc:docMk/>
            <pc:sldMk cId="3826570721" sldId="294"/>
            <ac:cxnSpMk id="6" creationId="{8FFE6294-AA0A-83E9-9CA5-16E2821FB711}"/>
          </ac:cxnSpMkLst>
        </pc:cxnChg>
        <pc:cxnChg chg="del">
          <ac:chgData name="Ben Whitmore" userId="a35d5824-e0b8-46a2-bc64-9b8f55f120bc" providerId="ADAL" clId="{359ABC6B-ED77-F448-89A2-2359D84A4823}" dt="2023-04-16T13:19:55.783" v="1404" actId="478"/>
          <ac:cxnSpMkLst>
            <pc:docMk/>
            <pc:sldMk cId="3826570721" sldId="294"/>
            <ac:cxnSpMk id="7" creationId="{EDEE9C30-8A5C-31FC-51F9-ECD8F138ED67}"/>
          </ac:cxnSpMkLst>
        </pc:cxnChg>
      </pc:sldChg>
      <pc:sldChg chg="addSp modSp add mod modNotesTx">
        <pc:chgData name="Ben Whitmore" userId="a35d5824-e0b8-46a2-bc64-9b8f55f120bc" providerId="ADAL" clId="{359ABC6B-ED77-F448-89A2-2359D84A4823}" dt="2023-04-16T13:51:26.683" v="1537" actId="14100"/>
        <pc:sldMkLst>
          <pc:docMk/>
          <pc:sldMk cId="3310243622" sldId="295"/>
        </pc:sldMkLst>
        <pc:spChg chg="mod">
          <ac:chgData name="Ben Whitmore" userId="a35d5824-e0b8-46a2-bc64-9b8f55f120bc" providerId="ADAL" clId="{359ABC6B-ED77-F448-89A2-2359D84A4823}" dt="2023-04-16T13:50:37.308" v="1533" actId="20577"/>
          <ac:spMkLst>
            <pc:docMk/>
            <pc:sldMk cId="3310243622" sldId="295"/>
            <ac:spMk id="14" creationId="{97469371-268B-3DCC-28F3-AD0A6C46592A}"/>
          </ac:spMkLst>
        </pc:spChg>
        <pc:picChg chg="add mod">
          <ac:chgData name="Ben Whitmore" userId="a35d5824-e0b8-46a2-bc64-9b8f55f120bc" providerId="ADAL" clId="{359ABC6B-ED77-F448-89A2-2359D84A4823}" dt="2023-04-16T13:51:26.683" v="1537" actId="14100"/>
          <ac:picMkLst>
            <pc:docMk/>
            <pc:sldMk cId="3310243622" sldId="295"/>
            <ac:picMk id="3" creationId="{C6A1228C-F8DD-535D-AB96-0C6BB3BFA981}"/>
          </ac:picMkLst>
        </pc:picChg>
      </pc:sldChg>
      <pc:sldChg chg="addSp delSp modSp add mod">
        <pc:chgData name="Ben Whitmore" userId="a35d5824-e0b8-46a2-bc64-9b8f55f120bc" providerId="ADAL" clId="{359ABC6B-ED77-F448-89A2-2359D84A4823}" dt="2023-04-16T13:49:43.200" v="1531" actId="14100"/>
        <pc:sldMkLst>
          <pc:docMk/>
          <pc:sldMk cId="3132669761" sldId="296"/>
        </pc:sldMkLst>
        <pc:spChg chg="add del">
          <ac:chgData name="Ben Whitmore" userId="a35d5824-e0b8-46a2-bc64-9b8f55f120bc" providerId="ADAL" clId="{359ABC6B-ED77-F448-89A2-2359D84A4823}" dt="2023-04-16T13:48:33.269" v="1518" actId="478"/>
          <ac:spMkLst>
            <pc:docMk/>
            <pc:sldMk cId="3132669761" sldId="296"/>
            <ac:spMk id="21" creationId="{D3DEA12D-4965-AE0F-3FAF-6AAED8700D8B}"/>
          </ac:spMkLst>
        </pc:spChg>
        <pc:picChg chg="add mod">
          <ac:chgData name="Ben Whitmore" userId="a35d5824-e0b8-46a2-bc64-9b8f55f120bc" providerId="ADAL" clId="{359ABC6B-ED77-F448-89A2-2359D84A4823}" dt="2023-04-16T13:44:58.214" v="1500" actId="1076"/>
          <ac:picMkLst>
            <pc:docMk/>
            <pc:sldMk cId="3132669761" sldId="296"/>
            <ac:picMk id="3" creationId="{22737002-1D3D-160C-3B10-B320A254AF7E}"/>
          </ac:picMkLst>
        </pc:picChg>
        <pc:picChg chg="add mod">
          <ac:chgData name="Ben Whitmore" userId="a35d5824-e0b8-46a2-bc64-9b8f55f120bc" providerId="ADAL" clId="{359ABC6B-ED77-F448-89A2-2359D84A4823}" dt="2023-04-16T13:44:55.046" v="1499" actId="14100"/>
          <ac:picMkLst>
            <pc:docMk/>
            <pc:sldMk cId="3132669761" sldId="296"/>
            <ac:picMk id="4" creationId="{8BC7CE8F-C82F-B29A-87C9-C7C35874BCDE}"/>
          </ac:picMkLst>
        </pc:picChg>
        <pc:picChg chg="del">
          <ac:chgData name="Ben Whitmore" userId="a35d5824-e0b8-46a2-bc64-9b8f55f120bc" providerId="ADAL" clId="{359ABC6B-ED77-F448-89A2-2359D84A4823}" dt="2023-04-16T13:43:18.552" v="1489" actId="478"/>
          <ac:picMkLst>
            <pc:docMk/>
            <pc:sldMk cId="3132669761" sldId="296"/>
            <ac:picMk id="8" creationId="{18476B39-DDFF-36CD-43E1-07AA4EF9AB1D}"/>
          </ac:picMkLst>
        </pc:picChg>
        <pc:picChg chg="del">
          <ac:chgData name="Ben Whitmore" userId="a35d5824-e0b8-46a2-bc64-9b8f55f120bc" providerId="ADAL" clId="{359ABC6B-ED77-F448-89A2-2359D84A4823}" dt="2023-04-16T13:43:19.948" v="1490" actId="478"/>
          <ac:picMkLst>
            <pc:docMk/>
            <pc:sldMk cId="3132669761" sldId="296"/>
            <ac:picMk id="9" creationId="{DDE2BA3F-0711-6F6F-8B4B-3E506EDD4C20}"/>
          </ac:picMkLst>
        </pc:picChg>
        <pc:picChg chg="add mod">
          <ac:chgData name="Ben Whitmore" userId="a35d5824-e0b8-46a2-bc64-9b8f55f120bc" providerId="ADAL" clId="{359ABC6B-ED77-F448-89A2-2359D84A4823}" dt="2023-04-16T13:47:25.210" v="1508" actId="1076"/>
          <ac:picMkLst>
            <pc:docMk/>
            <pc:sldMk cId="3132669761" sldId="296"/>
            <ac:picMk id="13" creationId="{A873A31F-0EA0-E877-0D5B-485AC62900E1}"/>
          </ac:picMkLst>
        </pc:picChg>
        <pc:picChg chg="add mod">
          <ac:chgData name="Ben Whitmore" userId="a35d5824-e0b8-46a2-bc64-9b8f55f120bc" providerId="ADAL" clId="{359ABC6B-ED77-F448-89A2-2359D84A4823}" dt="2023-04-16T13:49:19.946" v="1528" actId="207"/>
          <ac:picMkLst>
            <pc:docMk/>
            <pc:sldMk cId="3132669761" sldId="296"/>
            <ac:picMk id="23" creationId="{3EAEC589-7625-D4F9-775D-F235FBF24834}"/>
          </ac:picMkLst>
        </pc:picChg>
        <pc:picChg chg="add mod">
          <ac:chgData name="Ben Whitmore" userId="a35d5824-e0b8-46a2-bc64-9b8f55f120bc" providerId="ADAL" clId="{359ABC6B-ED77-F448-89A2-2359D84A4823}" dt="2023-04-16T13:49:13.881" v="1526" actId="1076"/>
          <ac:picMkLst>
            <pc:docMk/>
            <pc:sldMk cId="3132669761" sldId="296"/>
            <ac:picMk id="25" creationId="{2CA94EF7-97A7-70AC-C850-8D4C3F8CBFAE}"/>
          </ac:picMkLst>
        </pc:picChg>
        <pc:picChg chg="add mod">
          <ac:chgData name="Ben Whitmore" userId="a35d5824-e0b8-46a2-bc64-9b8f55f120bc" providerId="ADAL" clId="{359ABC6B-ED77-F448-89A2-2359D84A4823}" dt="2023-04-16T13:49:39.453" v="1530" actId="1076"/>
          <ac:picMkLst>
            <pc:docMk/>
            <pc:sldMk cId="3132669761" sldId="296"/>
            <ac:picMk id="27" creationId="{A55BF72F-A755-B618-E527-C910931AC367}"/>
          </ac:picMkLst>
        </pc:picChg>
        <pc:cxnChg chg="add mod">
          <ac:chgData name="Ben Whitmore" userId="a35d5824-e0b8-46a2-bc64-9b8f55f120bc" providerId="ADAL" clId="{359ABC6B-ED77-F448-89A2-2359D84A4823}" dt="2023-04-16T13:49:43.200" v="1531" actId="14100"/>
          <ac:cxnSpMkLst>
            <pc:docMk/>
            <pc:sldMk cId="3132669761" sldId="296"/>
            <ac:cxnSpMk id="5" creationId="{30422CC1-753E-DDB4-4439-2653E1B2B5FB}"/>
          </ac:cxnSpMkLst>
        </pc:cxnChg>
        <pc:cxnChg chg="add mod">
          <ac:chgData name="Ben Whitmore" userId="a35d5824-e0b8-46a2-bc64-9b8f55f120bc" providerId="ADAL" clId="{359ABC6B-ED77-F448-89A2-2359D84A4823}" dt="2023-04-16T13:47:47.201" v="1513" actId="14100"/>
          <ac:cxnSpMkLst>
            <pc:docMk/>
            <pc:sldMk cId="3132669761" sldId="296"/>
            <ac:cxnSpMk id="10" creationId="{E6F34734-033B-2712-0F9B-85EE0CC36D45}"/>
          </ac:cxnSpMkLst>
        </pc:cxnChg>
        <pc:cxnChg chg="add mod">
          <ac:chgData name="Ben Whitmore" userId="a35d5824-e0b8-46a2-bc64-9b8f55f120bc" providerId="ADAL" clId="{359ABC6B-ED77-F448-89A2-2359D84A4823}" dt="2023-04-16T13:49:28.898" v="1529" actId="14100"/>
          <ac:cxnSpMkLst>
            <pc:docMk/>
            <pc:sldMk cId="3132669761" sldId="296"/>
            <ac:cxnSpMk id="15" creationId="{F11618DC-6625-1800-A401-10A4326723BB}"/>
          </ac:cxnSpMkLst>
        </pc:cxnChg>
      </pc:sldChg>
      <pc:sldChg chg="addSp delSp modSp add mod">
        <pc:chgData name="Ben Whitmore" userId="a35d5824-e0b8-46a2-bc64-9b8f55f120bc" providerId="ADAL" clId="{359ABC6B-ED77-F448-89A2-2359D84A4823}" dt="2023-04-16T15:58:24.914" v="1662" actId="20577"/>
        <pc:sldMkLst>
          <pc:docMk/>
          <pc:sldMk cId="2356951742" sldId="297"/>
        </pc:sldMkLst>
        <pc:spChg chg="add del">
          <ac:chgData name="Ben Whitmore" userId="a35d5824-e0b8-46a2-bc64-9b8f55f120bc" providerId="ADAL" clId="{359ABC6B-ED77-F448-89A2-2359D84A4823}" dt="2023-04-16T13:52:59.012" v="1542" actId="22"/>
          <ac:spMkLst>
            <pc:docMk/>
            <pc:sldMk cId="2356951742" sldId="297"/>
            <ac:spMk id="6" creationId="{D0834236-1CDC-E8FB-D3CC-17362DA09C3C}"/>
          </ac:spMkLst>
        </pc:spChg>
        <pc:spChg chg="add mod">
          <ac:chgData name="Ben Whitmore" userId="a35d5824-e0b8-46a2-bc64-9b8f55f120bc" providerId="ADAL" clId="{359ABC6B-ED77-F448-89A2-2359D84A4823}" dt="2023-04-16T15:58:24.914" v="1662" actId="20577"/>
          <ac:spMkLst>
            <pc:docMk/>
            <pc:sldMk cId="2356951742" sldId="297"/>
            <ac:spMk id="9" creationId="{AFA4E710-C4CE-C336-5D9B-FBDECF48D9A2}"/>
          </ac:spMkLst>
        </pc:spChg>
        <pc:spChg chg="add mod">
          <ac:chgData name="Ben Whitmore" userId="a35d5824-e0b8-46a2-bc64-9b8f55f120bc" providerId="ADAL" clId="{359ABC6B-ED77-F448-89A2-2359D84A4823}" dt="2023-04-16T15:57:16.815" v="1626" actId="1076"/>
          <ac:spMkLst>
            <pc:docMk/>
            <pc:sldMk cId="2356951742" sldId="297"/>
            <ac:spMk id="10" creationId="{1519C856-CE86-85B5-4F1A-DE0C2239BB36}"/>
          </ac:spMkLst>
        </pc:spChg>
        <pc:picChg chg="del">
          <ac:chgData name="Ben Whitmore" userId="a35d5824-e0b8-46a2-bc64-9b8f55f120bc" providerId="ADAL" clId="{359ABC6B-ED77-F448-89A2-2359D84A4823}" dt="2023-04-16T13:51:37.718" v="1539" actId="478"/>
          <ac:picMkLst>
            <pc:docMk/>
            <pc:sldMk cId="2356951742" sldId="297"/>
            <ac:picMk id="3" creationId="{C6A1228C-F8DD-535D-AB96-0C6BB3BFA981}"/>
          </ac:picMkLst>
        </pc:picChg>
        <pc:picChg chg="del">
          <ac:chgData name="Ben Whitmore" userId="a35d5824-e0b8-46a2-bc64-9b8f55f120bc" providerId="ADAL" clId="{359ABC6B-ED77-F448-89A2-2359D84A4823}" dt="2023-04-16T13:51:39.399" v="1540" actId="478"/>
          <ac:picMkLst>
            <pc:docMk/>
            <pc:sldMk cId="2356951742" sldId="297"/>
            <ac:picMk id="5" creationId="{1D40DDC1-ACD0-52DE-9F7C-78C287C57F32}"/>
          </ac:picMkLst>
        </pc:picChg>
        <pc:picChg chg="add mod modCrop">
          <ac:chgData name="Ben Whitmore" userId="a35d5824-e0b8-46a2-bc64-9b8f55f120bc" providerId="ADAL" clId="{359ABC6B-ED77-F448-89A2-2359D84A4823}" dt="2023-04-16T15:57:10.666" v="1625" actId="14100"/>
          <ac:picMkLst>
            <pc:docMk/>
            <pc:sldMk cId="2356951742" sldId="297"/>
            <ac:picMk id="7" creationId="{43EC9101-8A5D-C3A6-6772-FD7579269905}"/>
          </ac:picMkLst>
        </pc:picChg>
        <pc:picChg chg="add mod">
          <ac:chgData name="Ben Whitmore" userId="a35d5824-e0b8-46a2-bc64-9b8f55f120bc" providerId="ADAL" clId="{359ABC6B-ED77-F448-89A2-2359D84A4823}" dt="2023-04-16T15:56:48.851" v="1622" actId="1076"/>
          <ac:picMkLst>
            <pc:docMk/>
            <pc:sldMk cId="2356951742" sldId="297"/>
            <ac:picMk id="12" creationId="{B1E1DDE1-5E30-024D-6335-0A761AC7D08D}"/>
          </ac:picMkLst>
        </pc:picChg>
      </pc:sldChg>
      <pc:sldChg chg="delSp modSp add mod modNotesTx">
        <pc:chgData name="Ben Whitmore" userId="a35d5824-e0b8-46a2-bc64-9b8f55f120bc" providerId="ADAL" clId="{359ABC6B-ED77-F448-89A2-2359D84A4823}" dt="2023-04-16T16:24:02.158" v="1974" actId="14100"/>
        <pc:sldMkLst>
          <pc:docMk/>
          <pc:sldMk cId="1879118314" sldId="298"/>
        </pc:sldMkLst>
        <pc:spChg chg="mod">
          <ac:chgData name="Ben Whitmore" userId="a35d5824-e0b8-46a2-bc64-9b8f55f120bc" providerId="ADAL" clId="{359ABC6B-ED77-F448-89A2-2359D84A4823}" dt="2023-04-16T16:24:02.158" v="1974" actId="14100"/>
          <ac:spMkLst>
            <pc:docMk/>
            <pc:sldMk cId="1879118314" sldId="298"/>
            <ac:spMk id="14" creationId="{97469371-268B-3DCC-28F3-AD0A6C46592A}"/>
          </ac:spMkLst>
        </pc:spChg>
        <pc:picChg chg="del">
          <ac:chgData name="Ben Whitmore" userId="a35d5824-e0b8-46a2-bc64-9b8f55f120bc" providerId="ADAL" clId="{359ABC6B-ED77-F448-89A2-2359D84A4823}" dt="2023-04-16T13:58:10.281" v="1572" actId="478"/>
          <ac:picMkLst>
            <pc:docMk/>
            <pc:sldMk cId="1879118314" sldId="298"/>
            <ac:picMk id="7" creationId="{43EC9101-8A5D-C3A6-6772-FD7579269905}"/>
          </ac:picMkLst>
        </pc:picChg>
      </pc:sldChg>
      <pc:sldChg chg="modSp add del mod">
        <pc:chgData name="Ben Whitmore" userId="a35d5824-e0b8-46a2-bc64-9b8f55f120bc" providerId="ADAL" clId="{359ABC6B-ED77-F448-89A2-2359D84A4823}" dt="2023-04-16T16:05:19.594" v="1703" actId="2696"/>
        <pc:sldMkLst>
          <pc:docMk/>
          <pc:sldMk cId="391034153" sldId="299"/>
        </pc:sldMkLst>
        <pc:spChg chg="mod">
          <ac:chgData name="Ben Whitmore" userId="a35d5824-e0b8-46a2-bc64-9b8f55f120bc" providerId="ADAL" clId="{359ABC6B-ED77-F448-89A2-2359D84A4823}" dt="2023-04-16T16:00:05.402" v="1702" actId="1076"/>
          <ac:spMkLst>
            <pc:docMk/>
            <pc:sldMk cId="391034153" sldId="299"/>
            <ac:spMk id="14" creationId="{97469371-268B-3DCC-28F3-AD0A6C46592A}"/>
          </ac:spMkLst>
        </pc:spChg>
      </pc:sldChg>
      <pc:sldChg chg="delSp modSp add mod">
        <pc:chgData name="Ben Whitmore" userId="a35d5824-e0b8-46a2-bc64-9b8f55f120bc" providerId="ADAL" clId="{359ABC6B-ED77-F448-89A2-2359D84A4823}" dt="2023-04-16T16:27:36.917" v="1996" actId="1076"/>
        <pc:sldMkLst>
          <pc:docMk/>
          <pc:sldMk cId="2272565279" sldId="299"/>
        </pc:sldMkLst>
        <pc:spChg chg="mod">
          <ac:chgData name="Ben Whitmore" userId="a35d5824-e0b8-46a2-bc64-9b8f55f120bc" providerId="ADAL" clId="{359ABC6B-ED77-F448-89A2-2359D84A4823}" dt="2023-04-16T16:27:26.943" v="1993" actId="20577"/>
          <ac:spMkLst>
            <pc:docMk/>
            <pc:sldMk cId="2272565279" sldId="299"/>
            <ac:spMk id="3" creationId="{2E47C443-A519-CA6C-F515-F098DE1D8E32}"/>
          </ac:spMkLst>
        </pc:spChg>
        <pc:picChg chg="del">
          <ac:chgData name="Ben Whitmore" userId="a35d5824-e0b8-46a2-bc64-9b8f55f120bc" providerId="ADAL" clId="{359ABC6B-ED77-F448-89A2-2359D84A4823}" dt="2023-04-16T16:27:14.172" v="1986" actId="478"/>
          <ac:picMkLst>
            <pc:docMk/>
            <pc:sldMk cId="2272565279" sldId="299"/>
            <ac:picMk id="5" creationId="{2AE94372-12D4-5545-175A-61C62A7CFD91}"/>
          </ac:picMkLst>
        </pc:picChg>
        <pc:picChg chg="mod">
          <ac:chgData name="Ben Whitmore" userId="a35d5824-e0b8-46a2-bc64-9b8f55f120bc" providerId="ADAL" clId="{359ABC6B-ED77-F448-89A2-2359D84A4823}" dt="2023-04-16T16:27:36.917" v="1996" actId="1076"/>
          <ac:picMkLst>
            <pc:docMk/>
            <pc:sldMk cId="2272565279" sldId="299"/>
            <ac:picMk id="9" creationId="{C2CA2205-BDC4-A721-80AF-08AA45D62BE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69145-E758-479D-BBEF-F6F0BEAC80C0}" type="datetimeFigureOut">
              <a:rPr lang="en-GB" smtClean="0"/>
              <a:t>17/04/2023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38EBC6-0176-4084-92E0-073E0A9D07F9}" type="slidenum">
              <a:rPr lang="en-GB" smtClean="0"/>
              <a:t>‹#›</a:t>
            </a:fld>
            <a:endParaRPr lang="en-GB"/>
          </a:p>
        </p:txBody>
      </p:sp>
    </p:spTree>
    <p:extLst>
      <p:ext uri="{BB962C8B-B14F-4D97-AF65-F5344CB8AC3E}">
        <p14:creationId xmlns:p14="http://schemas.microsoft.com/office/powerpoint/2010/main" val="3078801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PatchMyPCTeam/VSMUG/blob/master/2021-12/Top%2010%20Tips%20for%20Optimizing%20WSUS/SQL%20Scripts/CheckIfIndexExists.sq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troubleshoot/mem/configmgr/update-management/reindex-the-wsus-databas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troubleshoot/mem/configmgr/update-management/wsus-maintenance-guide#create-custom-index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troubleshoot/mem/configmgr/update-management/reindex-the-wsus-databas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38EBC6-0176-4084-92E0-073E0A9D07F9}" type="slidenum">
              <a:rPr lang="en-GB" smtClean="0"/>
              <a:t>3</a:t>
            </a:fld>
            <a:endParaRPr lang="en-GB"/>
          </a:p>
        </p:txBody>
      </p:sp>
    </p:spTree>
    <p:extLst>
      <p:ext uri="{BB962C8B-B14F-4D97-AF65-F5344CB8AC3E}">
        <p14:creationId xmlns:p14="http://schemas.microsoft.com/office/powerpoint/2010/main" val="4251748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 on SUP properties if not WSUS standalone</a:t>
            </a:r>
          </a:p>
        </p:txBody>
      </p:sp>
      <p:sp>
        <p:nvSpPr>
          <p:cNvPr id="4" name="Slide Number Placeholder 3"/>
          <p:cNvSpPr>
            <a:spLocks noGrp="1"/>
          </p:cNvSpPr>
          <p:nvPr>
            <p:ph type="sldNum" sz="quarter" idx="5"/>
          </p:nvPr>
        </p:nvSpPr>
        <p:spPr/>
        <p:txBody>
          <a:bodyPr/>
          <a:lstStyle/>
          <a:p>
            <a:fld id="{D138EBC6-0176-4084-92E0-073E0A9D07F9}" type="slidenum">
              <a:rPr lang="en-GB" smtClean="0"/>
              <a:t>12</a:t>
            </a:fld>
            <a:endParaRPr lang="en-GB"/>
          </a:p>
        </p:txBody>
      </p:sp>
    </p:spTree>
    <p:extLst>
      <p:ext uri="{BB962C8B-B14F-4D97-AF65-F5344CB8AC3E}">
        <p14:creationId xmlns:p14="http://schemas.microsoft.com/office/powerpoint/2010/main" val="1203770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13</a:t>
            </a:fld>
            <a:endParaRPr lang="en-GB"/>
          </a:p>
        </p:txBody>
      </p:sp>
    </p:spTree>
    <p:extLst>
      <p:ext uri="{BB962C8B-B14F-4D97-AF65-F5344CB8AC3E}">
        <p14:creationId xmlns:p14="http://schemas.microsoft.com/office/powerpoint/2010/main" val="3283858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to LAB</a:t>
            </a:r>
          </a:p>
          <a:p>
            <a:r>
              <a:rPr lang="en-US"/>
              <a:t>Show indexes</a:t>
            </a:r>
            <a:br>
              <a:rPr lang="en-US"/>
            </a:br>
            <a:r>
              <a:rPr lang="en-US"/>
              <a:t>Add note about the re-indexing </a:t>
            </a:r>
            <a:r>
              <a:rPr lang="en-US" err="1"/>
              <a:t>maint</a:t>
            </a:r>
            <a:r>
              <a:rPr lang="en-US"/>
              <a:t> plan?</a:t>
            </a:r>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14</a:t>
            </a:fld>
            <a:endParaRPr lang="en-GB"/>
          </a:p>
        </p:txBody>
      </p:sp>
    </p:spTree>
    <p:extLst>
      <p:ext uri="{BB962C8B-B14F-4D97-AF65-F5344CB8AC3E}">
        <p14:creationId xmlns:p14="http://schemas.microsoft.com/office/powerpoint/2010/main" val="210443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Any updates that are declined will no longer be offered to a client, either for evaluation or installation – including </a:t>
            </a:r>
            <a:r>
              <a:rPr lang="en-GB" err="1"/>
              <a:t>superceded</a:t>
            </a:r>
            <a:r>
              <a:rPr lang="en-GB"/>
              <a:t> updates</a:t>
            </a:r>
          </a:p>
          <a:p>
            <a:r>
              <a:rPr lang="en-GB"/>
              <a:t>Dell applicability rules SUCK – WMI detection </a:t>
            </a:r>
            <a:r>
              <a:rPr lang="en-GB" err="1"/>
              <a:t>used..it</a:t>
            </a:r>
            <a:r>
              <a:rPr lang="en-GB"/>
              <a:t> WILL KILL YOUR CPU </a:t>
            </a:r>
          </a:p>
        </p:txBody>
      </p:sp>
      <p:sp>
        <p:nvSpPr>
          <p:cNvPr id="4" name="Slide Number Placeholder 3"/>
          <p:cNvSpPr>
            <a:spLocks noGrp="1"/>
          </p:cNvSpPr>
          <p:nvPr>
            <p:ph type="sldNum" sz="quarter" idx="5"/>
          </p:nvPr>
        </p:nvSpPr>
        <p:spPr/>
        <p:txBody>
          <a:bodyPr/>
          <a:lstStyle/>
          <a:p>
            <a:fld id="{D138EBC6-0176-4084-92E0-073E0A9D07F9}" type="slidenum">
              <a:rPr lang="en-GB" smtClean="0"/>
              <a:t>15</a:t>
            </a:fld>
            <a:endParaRPr lang="en-GB"/>
          </a:p>
        </p:txBody>
      </p:sp>
    </p:spTree>
    <p:extLst>
      <p:ext uri="{BB962C8B-B14F-4D97-AF65-F5344CB8AC3E}">
        <p14:creationId xmlns:p14="http://schemas.microsoft.com/office/powerpoint/2010/main" val="4266205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FF"/>
                </a:solidFill>
                <a:latin typeface="Consolas" panose="020B0609020204030204" pitchFamily="49" charset="0"/>
              </a:rPr>
              <a:t>Use</a:t>
            </a:r>
            <a:r>
              <a:rPr lang="en-GB" sz="1800">
                <a:solidFill>
                  <a:srgbClr val="000000"/>
                </a:solidFill>
                <a:latin typeface="Consolas" panose="020B0609020204030204" pitchFamily="49" charset="0"/>
              </a:rPr>
              <a:t> SUSDB </a:t>
            </a:r>
          </a:p>
          <a:p>
            <a:r>
              <a:rPr lang="en-GB" sz="1800">
                <a:solidFill>
                  <a:srgbClr val="808080"/>
                </a:solidFill>
                <a:latin typeface="Consolas" panose="020B0609020204030204" pitchFamily="49" charset="0"/>
              </a:rPr>
              <a:t>(</a:t>
            </a:r>
            <a:r>
              <a:rPr lang="en-GB" sz="1800">
                <a:solidFill>
                  <a:srgbClr val="0000FF"/>
                </a:solidFill>
                <a:latin typeface="Consolas" panose="020B0609020204030204" pitchFamily="49" charset="0"/>
              </a:rPr>
              <a:t>Select</a:t>
            </a:r>
            <a:r>
              <a:rPr lang="en-GB" sz="1800">
                <a:solidFill>
                  <a:srgbClr val="000000"/>
                </a:solidFill>
                <a:latin typeface="Consolas" panose="020B0609020204030204" pitchFamily="49" charset="0"/>
              </a:rPr>
              <a:t> </a:t>
            </a:r>
            <a:r>
              <a:rPr lang="en-GB" sz="1800">
                <a:solidFill>
                  <a:srgbClr val="FF00FF"/>
                </a:solidFill>
                <a:latin typeface="Consolas" panose="020B0609020204030204" pitchFamily="49" charset="0"/>
              </a:rPr>
              <a:t>COUNT</a:t>
            </a:r>
            <a:r>
              <a:rPr lang="en-GB" sz="1800">
                <a:solidFill>
                  <a:srgbClr val="808080"/>
                </a:solidFill>
                <a:latin typeface="Consolas" panose="020B0609020204030204" pitchFamily="49" charset="0"/>
              </a:rPr>
              <a:t>(</a:t>
            </a:r>
            <a:r>
              <a:rPr lang="en-GB" sz="1800" err="1">
                <a:solidFill>
                  <a:srgbClr val="000000"/>
                </a:solidFill>
                <a:latin typeface="Consolas" panose="020B0609020204030204" pitchFamily="49" charset="0"/>
              </a:rPr>
              <a:t>UpdateID</a:t>
            </a:r>
            <a:r>
              <a:rPr lang="en-GB" sz="1800">
                <a:solidFill>
                  <a:srgbClr val="808080"/>
                </a:solidFill>
                <a:latin typeface="Consolas" panose="020B0609020204030204" pitchFamily="49" charset="0"/>
              </a:rPr>
              <a:t>)</a:t>
            </a:r>
            <a:r>
              <a:rPr lang="en-GB" sz="1800">
                <a:solidFill>
                  <a:srgbClr val="000000"/>
                </a:solidFill>
                <a:latin typeface="Consolas" panose="020B0609020204030204" pitchFamily="49" charset="0"/>
              </a:rPr>
              <a:t> </a:t>
            </a:r>
          </a:p>
          <a:p>
            <a:r>
              <a:rPr lang="en-GB" sz="1800">
                <a:solidFill>
                  <a:srgbClr val="0000FF"/>
                </a:solidFill>
                <a:latin typeface="Consolas" panose="020B0609020204030204" pitchFamily="49" charset="0"/>
              </a:rPr>
              <a:t>From</a:t>
            </a:r>
            <a:r>
              <a:rPr lang="en-GB" sz="1800">
                <a:solidFill>
                  <a:srgbClr val="000000"/>
                </a:solidFill>
                <a:latin typeface="Consolas" panose="020B0609020204030204" pitchFamily="49" charset="0"/>
              </a:rPr>
              <a:t> </a:t>
            </a:r>
          </a:p>
          <a:p>
            <a:r>
              <a:rPr lang="en-GB" sz="1800" err="1">
                <a:solidFill>
                  <a:srgbClr val="000000"/>
                </a:solidFill>
                <a:latin typeface="Consolas" panose="020B0609020204030204" pitchFamily="49" charset="0"/>
              </a:rPr>
              <a:t>vwMinimalUpdate</a:t>
            </a:r>
            <a:r>
              <a:rPr lang="en-GB" sz="1800">
                <a:solidFill>
                  <a:srgbClr val="000000"/>
                </a:solidFill>
                <a:latin typeface="Consolas" panose="020B0609020204030204" pitchFamily="49" charset="0"/>
              </a:rPr>
              <a:t> </a:t>
            </a:r>
          </a:p>
          <a:p>
            <a:r>
              <a:rPr lang="en-GB" sz="1800">
                <a:solidFill>
                  <a:srgbClr val="0000FF"/>
                </a:solidFill>
                <a:latin typeface="Consolas" panose="020B0609020204030204" pitchFamily="49" charset="0"/>
              </a:rPr>
              <a:t>Where</a:t>
            </a:r>
            <a:r>
              <a:rPr lang="en-GB" sz="1800">
                <a:solidFill>
                  <a:srgbClr val="000000"/>
                </a:solidFill>
                <a:latin typeface="Consolas" panose="020B0609020204030204" pitchFamily="49" charset="0"/>
              </a:rPr>
              <a:t> </a:t>
            </a:r>
          </a:p>
          <a:p>
            <a:r>
              <a:rPr lang="en-US" sz="1800" err="1">
                <a:solidFill>
                  <a:srgbClr val="000000"/>
                </a:solidFill>
                <a:latin typeface="Consolas" panose="020B0609020204030204" pitchFamily="49" charset="0"/>
              </a:rPr>
              <a:t>IsSuperseded</a:t>
            </a:r>
            <a:r>
              <a:rPr lang="en-US" sz="1800">
                <a:solidFill>
                  <a:srgbClr val="808080"/>
                </a:solidFill>
                <a:latin typeface="Consolas" panose="020B0609020204030204" pitchFamily="49" charset="0"/>
              </a:rPr>
              <a:t>=</a:t>
            </a:r>
            <a:r>
              <a:rPr lang="en-US" sz="1800">
                <a:solidFill>
                  <a:srgbClr val="000000"/>
                </a:solidFill>
                <a:latin typeface="Consolas" panose="020B0609020204030204" pitchFamily="49" charset="0"/>
              </a:rPr>
              <a:t>1 </a:t>
            </a:r>
            <a:r>
              <a:rPr lang="en-US" sz="1800">
                <a:solidFill>
                  <a:srgbClr val="808080"/>
                </a:solidFill>
                <a:latin typeface="Consolas" panose="020B0609020204030204" pitchFamily="49" charset="0"/>
              </a:rPr>
              <a:t>and</a:t>
            </a:r>
            <a:r>
              <a:rPr lang="en-US" sz="1800">
                <a:solidFill>
                  <a:srgbClr val="000000"/>
                </a:solidFill>
                <a:latin typeface="Consolas" panose="020B0609020204030204" pitchFamily="49" charset="0"/>
              </a:rPr>
              <a:t> Declined</a:t>
            </a:r>
            <a:r>
              <a:rPr lang="en-US" sz="1800">
                <a:solidFill>
                  <a:srgbClr val="808080"/>
                </a:solidFill>
                <a:latin typeface="Consolas" panose="020B0609020204030204" pitchFamily="49" charset="0"/>
              </a:rPr>
              <a:t>=</a:t>
            </a:r>
            <a:r>
              <a:rPr lang="en-US" sz="1800">
                <a:solidFill>
                  <a:srgbClr val="000000"/>
                </a:solidFill>
                <a:latin typeface="Consolas" panose="020B0609020204030204" pitchFamily="49" charset="0"/>
              </a:rPr>
              <a:t>0</a:t>
            </a:r>
            <a:r>
              <a:rPr lang="en-US" sz="1800">
                <a:solidFill>
                  <a:srgbClr val="808080"/>
                </a:solidFill>
                <a:latin typeface="Consolas" panose="020B0609020204030204" pitchFamily="49" charset="0"/>
              </a:rPr>
              <a:t>)</a:t>
            </a:r>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16</a:t>
            </a:fld>
            <a:endParaRPr lang="en-GB"/>
          </a:p>
        </p:txBody>
      </p:sp>
    </p:spTree>
    <p:extLst>
      <p:ext uri="{BB962C8B-B14F-4D97-AF65-F5344CB8AC3E}">
        <p14:creationId xmlns:p14="http://schemas.microsoft.com/office/powerpoint/2010/main" val="383237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latin typeface="Segoe UI" panose="020B0502040204020203" pitchFamily="34" charset="0"/>
              </a:rPr>
              <a:t>Wont work on a remote WID SUSDB – </a:t>
            </a:r>
            <a:r>
              <a:rPr lang="en-GB" sz="1200" err="1">
                <a:solidFill>
                  <a:schemeClr val="bg1"/>
                </a:solidFill>
                <a:latin typeface="Segoe UI" panose="020B0502040204020203" pitchFamily="34" charset="0"/>
              </a:rPr>
              <a:t>cleanup</a:t>
            </a:r>
            <a:r>
              <a:rPr lang="en-GB" sz="1200">
                <a:solidFill>
                  <a:schemeClr val="bg1"/>
                </a:solidFill>
                <a:latin typeface="Segoe UI" panose="020B0502040204020203" pitchFamily="34" charset="0"/>
              </a:rPr>
              <a:t> from the bottom up in the hierarchy is important!</a:t>
            </a:r>
            <a:endParaRPr lang="en-GB" sz="1200">
              <a:solidFill>
                <a:schemeClr val="bg1"/>
              </a:solidFill>
            </a:endParaRPr>
          </a:p>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17</a:t>
            </a:fld>
            <a:endParaRPr lang="en-GB"/>
          </a:p>
        </p:txBody>
      </p:sp>
    </p:spTree>
    <p:extLst>
      <p:ext uri="{BB962C8B-B14F-4D97-AF65-F5344CB8AC3E}">
        <p14:creationId xmlns:p14="http://schemas.microsoft.com/office/powerpoint/2010/main" val="2537015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18</a:t>
            </a:fld>
            <a:endParaRPr lang="en-GB"/>
          </a:p>
        </p:txBody>
      </p:sp>
    </p:spTree>
    <p:extLst>
      <p:ext uri="{BB962C8B-B14F-4D97-AF65-F5344CB8AC3E}">
        <p14:creationId xmlns:p14="http://schemas.microsoft.com/office/powerpoint/2010/main" val="3915087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19</a:t>
            </a:fld>
            <a:endParaRPr lang="en-GB"/>
          </a:p>
        </p:txBody>
      </p:sp>
    </p:spTree>
    <p:extLst>
      <p:ext uri="{BB962C8B-B14F-4D97-AF65-F5344CB8AC3E}">
        <p14:creationId xmlns:p14="http://schemas.microsoft.com/office/powerpoint/2010/main" val="768625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BC6A28-8643-4896-9BAC-508C66DC4B68}" type="slidenum">
              <a:rPr lang="en-US" smtClean="0"/>
              <a:t>20</a:t>
            </a:fld>
            <a:endParaRPr lang="en-US"/>
          </a:p>
        </p:txBody>
      </p:sp>
    </p:spTree>
    <p:extLst>
      <p:ext uri="{BB962C8B-B14F-4D97-AF65-F5344CB8AC3E}">
        <p14:creationId xmlns:p14="http://schemas.microsoft.com/office/powerpoint/2010/main" val="648084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21</a:t>
            </a:fld>
            <a:endParaRPr lang="en-GB"/>
          </a:p>
        </p:txBody>
      </p:sp>
    </p:spTree>
    <p:extLst>
      <p:ext uri="{BB962C8B-B14F-4D97-AF65-F5344CB8AC3E}">
        <p14:creationId xmlns:p14="http://schemas.microsoft.com/office/powerpoint/2010/main" val="1613068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Session overview</a:t>
            </a:r>
            <a:endParaRPr lang="en-GB" b="0" i="0">
              <a:solidFill>
                <a:srgbClr val="333333"/>
              </a:solidFill>
              <a:effectLst/>
              <a:latin typeface="inherit"/>
            </a:endParaRPr>
          </a:p>
          <a:p>
            <a:endParaRPr lang="en-GB"/>
          </a:p>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4</a:t>
            </a:fld>
            <a:endParaRPr lang="en-GB"/>
          </a:p>
        </p:txBody>
      </p:sp>
    </p:spTree>
    <p:extLst>
      <p:ext uri="{BB962C8B-B14F-4D97-AF65-F5344CB8AC3E}">
        <p14:creationId xmlns:p14="http://schemas.microsoft.com/office/powerpoint/2010/main" val="1030422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to LAB</a:t>
            </a:r>
          </a:p>
          <a:p>
            <a:r>
              <a:rPr lang="en-US"/>
              <a:t>Show indexes</a:t>
            </a:r>
            <a:br>
              <a:rPr lang="en-US"/>
            </a:br>
            <a:r>
              <a:rPr lang="en-US"/>
              <a:t>Add note about the re-indexing </a:t>
            </a:r>
            <a:r>
              <a:rPr lang="en-US" err="1"/>
              <a:t>maint</a:t>
            </a:r>
            <a:r>
              <a:rPr lang="en-US"/>
              <a:t> plan?</a:t>
            </a:r>
          </a:p>
          <a:p>
            <a:r>
              <a:rPr lang="en-GB">
                <a:hlinkClick r:id="rId3"/>
              </a:rPr>
              <a:t>VSMUG/</a:t>
            </a:r>
            <a:r>
              <a:rPr lang="en-GB" err="1">
                <a:hlinkClick r:id="rId3"/>
              </a:rPr>
              <a:t>CheckIfIndexExists.sql</a:t>
            </a:r>
            <a:r>
              <a:rPr lang="en-GB">
                <a:hlinkClick r:id="rId3"/>
              </a:rPr>
              <a:t> at master · </a:t>
            </a:r>
            <a:r>
              <a:rPr lang="en-GB" err="1">
                <a:hlinkClick r:id="rId3"/>
              </a:rPr>
              <a:t>PatchMyPCTeam</a:t>
            </a:r>
            <a:r>
              <a:rPr lang="en-GB">
                <a:hlinkClick r:id="rId3"/>
              </a:rPr>
              <a:t>/VSMUG · GitHub</a:t>
            </a:r>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22</a:t>
            </a:fld>
            <a:endParaRPr lang="en-GB"/>
          </a:p>
        </p:txBody>
      </p:sp>
    </p:spTree>
    <p:extLst>
      <p:ext uri="{BB962C8B-B14F-4D97-AF65-F5344CB8AC3E}">
        <p14:creationId xmlns:p14="http://schemas.microsoft.com/office/powerpoint/2010/main" val="290100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23</a:t>
            </a:fld>
            <a:endParaRPr lang="en-GB"/>
          </a:p>
        </p:txBody>
      </p:sp>
    </p:spTree>
    <p:extLst>
      <p:ext uri="{BB962C8B-B14F-4D97-AF65-F5344CB8AC3E}">
        <p14:creationId xmlns:p14="http://schemas.microsoft.com/office/powerpoint/2010/main" val="879697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to LAB</a:t>
            </a:r>
          </a:p>
          <a:p>
            <a:r>
              <a:rPr lang="en-US"/>
              <a:t>Show indexes</a:t>
            </a:r>
            <a:br>
              <a:rPr lang="en-US"/>
            </a:br>
            <a:r>
              <a:rPr lang="en-US"/>
              <a:t>Add note about the re-indexing </a:t>
            </a:r>
            <a:r>
              <a:rPr lang="en-US" err="1"/>
              <a:t>maint</a:t>
            </a:r>
            <a:r>
              <a:rPr lang="en-US"/>
              <a:t> plan?</a:t>
            </a:r>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24</a:t>
            </a:fld>
            <a:endParaRPr lang="en-GB"/>
          </a:p>
        </p:txBody>
      </p:sp>
    </p:spTree>
    <p:extLst>
      <p:ext uri="{BB962C8B-B14F-4D97-AF65-F5344CB8AC3E}">
        <p14:creationId xmlns:p14="http://schemas.microsoft.com/office/powerpoint/2010/main" val="1443209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Reindex the Windows Server Update Services (WSUS) database - Configuration Manager | Microsoft Learn</a:t>
            </a:r>
            <a:r>
              <a:rPr lang="en-GB"/>
              <a:t>  </a:t>
            </a:r>
          </a:p>
        </p:txBody>
      </p:sp>
      <p:sp>
        <p:nvSpPr>
          <p:cNvPr id="4" name="Slide Number Placeholder 3"/>
          <p:cNvSpPr>
            <a:spLocks noGrp="1"/>
          </p:cNvSpPr>
          <p:nvPr>
            <p:ph type="sldNum" sz="quarter" idx="5"/>
          </p:nvPr>
        </p:nvSpPr>
        <p:spPr/>
        <p:txBody>
          <a:bodyPr/>
          <a:lstStyle/>
          <a:p>
            <a:fld id="{D138EBC6-0176-4084-92E0-073E0A9D07F9}" type="slidenum">
              <a:rPr lang="en-GB" smtClean="0"/>
              <a:t>25</a:t>
            </a:fld>
            <a:endParaRPr lang="en-GB"/>
          </a:p>
        </p:txBody>
      </p:sp>
    </p:spTree>
    <p:extLst>
      <p:ext uri="{BB962C8B-B14F-4D97-AF65-F5344CB8AC3E}">
        <p14:creationId xmlns:p14="http://schemas.microsoft.com/office/powerpoint/2010/main" val="4265416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26</a:t>
            </a:fld>
            <a:endParaRPr lang="en-GB"/>
          </a:p>
        </p:txBody>
      </p:sp>
    </p:spTree>
    <p:extLst>
      <p:ext uri="{BB962C8B-B14F-4D97-AF65-F5344CB8AC3E}">
        <p14:creationId xmlns:p14="http://schemas.microsoft.com/office/powerpoint/2010/main" val="3241771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https://learn.microsoft.com/en-us/troubleshoot/mem/configmgr/update-management/wsus-maintenance-guide </a:t>
            </a:r>
          </a:p>
        </p:txBody>
      </p:sp>
      <p:sp>
        <p:nvSpPr>
          <p:cNvPr id="4" name="Slide Number Placeholder 3"/>
          <p:cNvSpPr>
            <a:spLocks noGrp="1"/>
          </p:cNvSpPr>
          <p:nvPr>
            <p:ph type="sldNum" sz="quarter" idx="5"/>
          </p:nvPr>
        </p:nvSpPr>
        <p:spPr/>
        <p:txBody>
          <a:bodyPr/>
          <a:lstStyle/>
          <a:p>
            <a:fld id="{D138EBC6-0176-4084-92E0-073E0A9D07F9}" type="slidenum">
              <a:rPr lang="en-GB" smtClean="0"/>
              <a:t>27</a:t>
            </a:fld>
            <a:endParaRPr lang="en-GB"/>
          </a:p>
        </p:txBody>
      </p:sp>
    </p:spTree>
    <p:extLst>
      <p:ext uri="{BB962C8B-B14F-4D97-AF65-F5344CB8AC3E}">
        <p14:creationId xmlns:p14="http://schemas.microsoft.com/office/powerpoint/2010/main" val="77954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Windows Server Update Services (WSUS) maintenance guide for Configuration Manager - Configuration Manager | Microsoft Learn</a:t>
            </a:r>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28</a:t>
            </a:fld>
            <a:endParaRPr lang="en-GB"/>
          </a:p>
        </p:txBody>
      </p:sp>
    </p:spTree>
    <p:extLst>
      <p:ext uri="{BB962C8B-B14F-4D97-AF65-F5344CB8AC3E}">
        <p14:creationId xmlns:p14="http://schemas.microsoft.com/office/powerpoint/2010/main" val="2651601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https://learn.microsoft.com/en-us/troubleshoot/mem/configmgr/update-management/reindex-the-wsus-database </a:t>
            </a:r>
          </a:p>
        </p:txBody>
      </p:sp>
      <p:sp>
        <p:nvSpPr>
          <p:cNvPr id="4" name="Slide Number Placeholder 3"/>
          <p:cNvSpPr>
            <a:spLocks noGrp="1"/>
          </p:cNvSpPr>
          <p:nvPr>
            <p:ph type="sldNum" sz="quarter" idx="5"/>
          </p:nvPr>
        </p:nvSpPr>
        <p:spPr/>
        <p:txBody>
          <a:bodyPr/>
          <a:lstStyle/>
          <a:p>
            <a:fld id="{D138EBC6-0176-4084-92E0-073E0A9D07F9}" type="slidenum">
              <a:rPr lang="en-GB" smtClean="0"/>
              <a:t>29</a:t>
            </a:fld>
            <a:endParaRPr lang="en-GB"/>
          </a:p>
        </p:txBody>
      </p:sp>
    </p:spTree>
    <p:extLst>
      <p:ext uri="{BB962C8B-B14F-4D97-AF65-F5344CB8AC3E}">
        <p14:creationId xmlns:p14="http://schemas.microsoft.com/office/powerpoint/2010/main" val="2397387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Reindex the Windows Server Update Services (WSUS) database - Configuration Manager | Microsoft Learn</a:t>
            </a:r>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30</a:t>
            </a:fld>
            <a:endParaRPr lang="en-GB"/>
          </a:p>
        </p:txBody>
      </p:sp>
    </p:spTree>
    <p:extLst>
      <p:ext uri="{BB962C8B-B14F-4D97-AF65-F5344CB8AC3E}">
        <p14:creationId xmlns:p14="http://schemas.microsoft.com/office/powerpoint/2010/main" val="1253903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BC6A28-8643-4896-9BAC-508C66DC4B68}" type="slidenum">
              <a:rPr lang="en-US" smtClean="0"/>
              <a:t>31</a:t>
            </a:fld>
            <a:endParaRPr lang="en-US"/>
          </a:p>
        </p:txBody>
      </p:sp>
    </p:spTree>
    <p:extLst>
      <p:ext uri="{BB962C8B-B14F-4D97-AF65-F5344CB8AC3E}">
        <p14:creationId xmlns:p14="http://schemas.microsoft.com/office/powerpoint/2010/main" val="347320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Free coffee to person with most </a:t>
            </a:r>
            <a:r>
              <a:rPr lang="en-GB" err="1"/>
              <a:t>wsus</a:t>
            </a:r>
            <a:r>
              <a:rPr lang="en-GB"/>
              <a:t> servers</a:t>
            </a:r>
          </a:p>
        </p:txBody>
      </p:sp>
      <p:sp>
        <p:nvSpPr>
          <p:cNvPr id="4" name="Slide Number Placeholder 3"/>
          <p:cNvSpPr>
            <a:spLocks noGrp="1"/>
          </p:cNvSpPr>
          <p:nvPr>
            <p:ph type="sldNum" sz="quarter" idx="5"/>
          </p:nvPr>
        </p:nvSpPr>
        <p:spPr/>
        <p:txBody>
          <a:bodyPr/>
          <a:lstStyle/>
          <a:p>
            <a:fld id="{D138EBC6-0176-4084-92E0-073E0A9D07F9}" type="slidenum">
              <a:rPr lang="en-GB" smtClean="0"/>
              <a:t>5</a:t>
            </a:fld>
            <a:endParaRPr lang="en-GB"/>
          </a:p>
        </p:txBody>
      </p:sp>
    </p:spTree>
    <p:extLst>
      <p:ext uri="{BB962C8B-B14F-4D97-AF65-F5344CB8AC3E}">
        <p14:creationId xmlns:p14="http://schemas.microsoft.com/office/powerpoint/2010/main" val="908098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32</a:t>
            </a:fld>
            <a:endParaRPr lang="en-GB"/>
          </a:p>
        </p:txBody>
      </p:sp>
    </p:spTree>
    <p:extLst>
      <p:ext uri="{BB962C8B-B14F-4D97-AF65-F5344CB8AC3E}">
        <p14:creationId xmlns:p14="http://schemas.microsoft.com/office/powerpoint/2010/main" val="906238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33</a:t>
            </a:fld>
            <a:endParaRPr lang="en-GB"/>
          </a:p>
        </p:txBody>
      </p:sp>
    </p:spTree>
    <p:extLst>
      <p:ext uri="{BB962C8B-B14F-4D97-AF65-F5344CB8AC3E}">
        <p14:creationId xmlns:p14="http://schemas.microsoft.com/office/powerpoint/2010/main" val="1247891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34</a:t>
            </a:fld>
            <a:endParaRPr lang="en-GB"/>
          </a:p>
        </p:txBody>
      </p:sp>
    </p:spTree>
    <p:extLst>
      <p:ext uri="{BB962C8B-B14F-4D97-AF65-F5344CB8AC3E}">
        <p14:creationId xmlns:p14="http://schemas.microsoft.com/office/powerpoint/2010/main" val="40848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35</a:t>
            </a:fld>
            <a:endParaRPr lang="en-GB"/>
          </a:p>
        </p:txBody>
      </p:sp>
    </p:spTree>
    <p:extLst>
      <p:ext uri="{BB962C8B-B14F-4D97-AF65-F5344CB8AC3E}">
        <p14:creationId xmlns:p14="http://schemas.microsoft.com/office/powerpoint/2010/main" val="2390864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138EBC6-0176-4084-92E0-073E0A9D07F9}" type="slidenum">
              <a:rPr lang="en-GB" smtClean="0"/>
              <a:t>36</a:t>
            </a:fld>
            <a:endParaRPr lang="en-GB"/>
          </a:p>
        </p:txBody>
      </p:sp>
    </p:spTree>
    <p:extLst>
      <p:ext uri="{BB962C8B-B14F-4D97-AF65-F5344CB8AC3E}">
        <p14:creationId xmlns:p14="http://schemas.microsoft.com/office/powerpoint/2010/main" val="1694459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138EBC6-0176-4084-92E0-073E0A9D07F9}" type="slidenum">
              <a:rPr lang="en-GB" smtClean="0"/>
              <a:t>37</a:t>
            </a:fld>
            <a:endParaRPr lang="en-GB"/>
          </a:p>
        </p:txBody>
      </p:sp>
    </p:spTree>
    <p:extLst>
      <p:ext uri="{BB962C8B-B14F-4D97-AF65-F5344CB8AC3E}">
        <p14:creationId xmlns:p14="http://schemas.microsoft.com/office/powerpoint/2010/main" val="4070718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E6E6E6"/>
                </a:solidFill>
                <a:effectLst/>
                <a:latin typeface="Segoe UI" panose="020B0502040204020203" pitchFamily="34" charset="0"/>
              </a:rPr>
              <a:t> IIS implements an automatic recycling of the application pool every 29 hours, Ping, and Idle Time-outs, all which should be disabled.</a:t>
            </a:r>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38</a:t>
            </a:fld>
            <a:endParaRPr lang="en-GB"/>
          </a:p>
        </p:txBody>
      </p:sp>
    </p:spTree>
    <p:extLst>
      <p:ext uri="{BB962C8B-B14F-4D97-AF65-F5344CB8AC3E}">
        <p14:creationId xmlns:p14="http://schemas.microsoft.com/office/powerpoint/2010/main" val="596974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39</a:t>
            </a:fld>
            <a:endParaRPr lang="en-GB"/>
          </a:p>
        </p:txBody>
      </p:sp>
    </p:spTree>
    <p:extLst>
      <p:ext uri="{BB962C8B-B14F-4D97-AF65-F5344CB8AC3E}">
        <p14:creationId xmlns:p14="http://schemas.microsoft.com/office/powerpoint/2010/main" val="104987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40</a:t>
            </a:fld>
            <a:endParaRPr lang="en-GB"/>
          </a:p>
        </p:txBody>
      </p:sp>
    </p:spTree>
    <p:extLst>
      <p:ext uri="{BB962C8B-B14F-4D97-AF65-F5344CB8AC3E}">
        <p14:creationId xmlns:p14="http://schemas.microsoft.com/office/powerpoint/2010/main" val="32048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41</a:t>
            </a:fld>
            <a:endParaRPr lang="en-GB"/>
          </a:p>
        </p:txBody>
      </p:sp>
    </p:spTree>
    <p:extLst>
      <p:ext uri="{BB962C8B-B14F-4D97-AF65-F5344CB8AC3E}">
        <p14:creationId xmlns:p14="http://schemas.microsoft.com/office/powerpoint/2010/main" val="330360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6</a:t>
            </a:fld>
            <a:endParaRPr lang="en-GB"/>
          </a:p>
        </p:txBody>
      </p:sp>
    </p:spTree>
    <p:extLst>
      <p:ext uri="{BB962C8B-B14F-4D97-AF65-F5344CB8AC3E}">
        <p14:creationId xmlns:p14="http://schemas.microsoft.com/office/powerpoint/2010/main" val="2285388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https://learn.microsoft.com/en-us/troubleshoot/mem/configmgr/update-management/optimize-wsus-client-performance</a:t>
            </a:r>
          </a:p>
          <a:p>
            <a:r>
              <a:rPr lang="en-GB"/>
              <a:t>https://learn.microsoft.com/en-us/troubleshoot/mem/configmgr/update-management/wsus-client-long-time-finish-update-scan</a:t>
            </a:r>
          </a:p>
          <a:p>
            <a:r>
              <a:rPr lang="en-GB"/>
              <a:t>https://learn.microsoft.com/de-de/security-updates/windowsupdateservices/21669504</a:t>
            </a:r>
          </a:p>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7</a:t>
            </a:fld>
            <a:endParaRPr lang="en-GB"/>
          </a:p>
        </p:txBody>
      </p:sp>
    </p:spTree>
    <p:extLst>
      <p:ext uri="{BB962C8B-B14F-4D97-AF65-F5344CB8AC3E}">
        <p14:creationId xmlns:p14="http://schemas.microsoft.com/office/powerpoint/2010/main" val="124821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8</a:t>
            </a:fld>
            <a:endParaRPr lang="en-GB"/>
          </a:p>
        </p:txBody>
      </p:sp>
    </p:spTree>
    <p:extLst>
      <p:ext uri="{BB962C8B-B14F-4D97-AF65-F5344CB8AC3E}">
        <p14:creationId xmlns:p14="http://schemas.microsoft.com/office/powerpoint/2010/main" val="3033822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BC6A28-8643-4896-9BAC-508C66DC4B68}" type="slidenum">
              <a:rPr lang="en-US" smtClean="0"/>
              <a:t>9</a:t>
            </a:fld>
            <a:endParaRPr lang="en-US"/>
          </a:p>
        </p:txBody>
      </p:sp>
    </p:spTree>
    <p:extLst>
      <p:ext uri="{BB962C8B-B14F-4D97-AF65-F5344CB8AC3E}">
        <p14:creationId xmlns:p14="http://schemas.microsoft.com/office/powerpoint/2010/main" val="191543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fact don’t do this is it’s a SUP</a:t>
            </a:r>
          </a:p>
        </p:txBody>
      </p:sp>
      <p:sp>
        <p:nvSpPr>
          <p:cNvPr id="4" name="Slide Number Placeholder 3"/>
          <p:cNvSpPr>
            <a:spLocks noGrp="1"/>
          </p:cNvSpPr>
          <p:nvPr>
            <p:ph type="sldNum" sz="quarter" idx="5"/>
          </p:nvPr>
        </p:nvSpPr>
        <p:spPr/>
        <p:txBody>
          <a:bodyPr/>
          <a:lstStyle/>
          <a:p>
            <a:fld id="{D138EBC6-0176-4084-92E0-073E0A9D07F9}" type="slidenum">
              <a:rPr lang="en-GB" smtClean="0"/>
              <a:t>10</a:t>
            </a:fld>
            <a:endParaRPr lang="en-GB"/>
          </a:p>
        </p:txBody>
      </p:sp>
    </p:spTree>
    <p:extLst>
      <p:ext uri="{BB962C8B-B14F-4D97-AF65-F5344CB8AC3E}">
        <p14:creationId xmlns:p14="http://schemas.microsoft.com/office/powerpoint/2010/main" val="4101191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Product selection should be done is SUP or it will be overwritten on sync</a:t>
            </a:r>
            <a:endParaRPr lang="en-GB"/>
          </a:p>
        </p:txBody>
      </p:sp>
      <p:sp>
        <p:nvSpPr>
          <p:cNvPr id="4" name="Slide Number Placeholder 3"/>
          <p:cNvSpPr>
            <a:spLocks noGrp="1"/>
          </p:cNvSpPr>
          <p:nvPr>
            <p:ph type="sldNum" sz="quarter" idx="5"/>
          </p:nvPr>
        </p:nvSpPr>
        <p:spPr/>
        <p:txBody>
          <a:bodyPr/>
          <a:lstStyle/>
          <a:p>
            <a:fld id="{D138EBC6-0176-4084-92E0-073E0A9D07F9}" type="slidenum">
              <a:rPr lang="en-GB" smtClean="0"/>
              <a:t>11</a:t>
            </a:fld>
            <a:endParaRPr lang="en-GB"/>
          </a:p>
        </p:txBody>
      </p:sp>
    </p:spTree>
    <p:extLst>
      <p:ext uri="{BB962C8B-B14F-4D97-AF65-F5344CB8AC3E}">
        <p14:creationId xmlns:p14="http://schemas.microsoft.com/office/powerpoint/2010/main" val="2845926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furniture, curtain, lit, dark&#10;&#10;Description automatically generated">
            <a:extLst>
              <a:ext uri="{FF2B5EF4-FFF2-40B4-BE49-F238E27FC236}">
                <a16:creationId xmlns:a16="http://schemas.microsoft.com/office/drawing/2014/main" id="{08F41F8B-F45C-0143-DBFB-8291CFE6AD7E}"/>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0" y="284922"/>
            <a:ext cx="12192000" cy="6573078"/>
          </a:xfrm>
          <a:prstGeom prst="rect">
            <a:avLst/>
          </a:prstGeom>
        </p:spPr>
      </p:pic>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4153" y="2310319"/>
            <a:ext cx="10583694" cy="734379"/>
          </a:xfrm>
          <a:prstGeom prst="rect">
            <a:avLst/>
          </a:prstGeom>
        </p:spPr>
      </p:pic>
      <p:pic>
        <p:nvPicPr>
          <p:cNvPr id="9" name="Picture 8" descr="Patch My PC&#10;&#10;Description automatically generated">
            <a:extLst>
              <a:ext uri="{FF2B5EF4-FFF2-40B4-BE49-F238E27FC236}">
                <a16:creationId xmlns:a16="http://schemas.microsoft.com/office/drawing/2014/main" id="{4BD22D82-402F-6970-2ECD-D1C210EC6FA6}"/>
              </a:ext>
            </a:extLst>
          </p:cNvPr>
          <p:cNvPicPr>
            <a:picLocks noChangeAspect="1"/>
          </p:cNvPicPr>
          <p:nvPr userDrawn="1"/>
        </p:nvPicPr>
        <p:blipFill>
          <a:blip r:embed="rId6"/>
          <a:stretch>
            <a:fillRect/>
          </a:stretch>
        </p:blipFill>
        <p:spPr>
          <a:xfrm>
            <a:off x="234604" y="5159829"/>
            <a:ext cx="2130071" cy="1547421"/>
          </a:xfrm>
          <a:prstGeom prst="rect">
            <a:avLst/>
          </a:prstGeom>
        </p:spPr>
      </p:pic>
    </p:spTree>
    <p:extLst>
      <p:ext uri="{BB962C8B-B14F-4D97-AF65-F5344CB8AC3E}">
        <p14:creationId xmlns:p14="http://schemas.microsoft.com/office/powerpoint/2010/main" val="3891636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MMS Logo">
            <a:extLst>
              <a:ext uri="{FF2B5EF4-FFF2-40B4-BE49-F238E27FC236}">
                <a16:creationId xmlns:a16="http://schemas.microsoft.com/office/drawing/2014/main" id="{7874FAA7-EB4D-5A79-909E-CB927AFCC6FD}"/>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3" name="Picture 2" descr="A bright light in the dark&#10;&#10;Description automatically generated with low confidence">
            <a:extLst>
              <a:ext uri="{FF2B5EF4-FFF2-40B4-BE49-F238E27FC236}">
                <a16:creationId xmlns:a16="http://schemas.microsoft.com/office/drawing/2014/main" id="{91CD3819-7A9B-F720-70A3-7B872324A26E}"/>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0" y="683890"/>
            <a:ext cx="12192000" cy="5490220"/>
          </a:xfrm>
          <a:prstGeom prst="rect">
            <a:avLst/>
          </a:prstGeom>
        </p:spPr>
      </p:pic>
    </p:spTree>
    <p:extLst>
      <p:ext uri="{BB962C8B-B14F-4D97-AF65-F5344CB8AC3E}">
        <p14:creationId xmlns:p14="http://schemas.microsoft.com/office/powerpoint/2010/main" val="1484621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871BDB1C-D88C-7CC2-5D66-47039F153899}"/>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6" name="Picture 5" descr="A bright light in the dark&#10;&#10;Description automatically generated with low confidence">
            <a:extLst>
              <a:ext uri="{FF2B5EF4-FFF2-40B4-BE49-F238E27FC236}">
                <a16:creationId xmlns:a16="http://schemas.microsoft.com/office/drawing/2014/main" id="{FD4377E8-3ADD-0761-D9FD-6ECE3AC6B381}"/>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0" y="683890"/>
            <a:ext cx="12192000" cy="5490220"/>
          </a:xfrm>
          <a:prstGeom prst="rect">
            <a:avLst/>
          </a:prstGeom>
        </p:spPr>
      </p:pic>
    </p:spTree>
    <p:extLst>
      <p:ext uri="{BB962C8B-B14F-4D97-AF65-F5344CB8AC3E}">
        <p14:creationId xmlns:p14="http://schemas.microsoft.com/office/powerpoint/2010/main" val="3011704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6" name="Picture 5" descr="A bright light in the dark&#10;&#10;Description automatically generated with low confidence">
            <a:extLst>
              <a:ext uri="{FF2B5EF4-FFF2-40B4-BE49-F238E27FC236}">
                <a16:creationId xmlns:a16="http://schemas.microsoft.com/office/drawing/2014/main" id="{8BCE0FEA-9E41-7403-4145-D26AF4DB3FDC}"/>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0" y="683890"/>
            <a:ext cx="12192000" cy="5490220"/>
          </a:xfrm>
          <a:prstGeom prst="rect">
            <a:avLst/>
          </a:prstGeom>
        </p:spPr>
      </p:pic>
    </p:spTree>
    <p:extLst>
      <p:ext uri="{BB962C8B-B14F-4D97-AF65-F5344CB8AC3E}">
        <p14:creationId xmlns:p14="http://schemas.microsoft.com/office/powerpoint/2010/main" val="3293012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ve the Datea">
    <p:spTree>
      <p:nvGrpSpPr>
        <p:cNvPr id="1" name=""/>
        <p:cNvGrpSpPr/>
        <p:nvPr/>
      </p:nvGrpSpPr>
      <p:grpSpPr>
        <a:xfrm>
          <a:off x="0" y="0"/>
          <a:ext cx="0" cy="0"/>
          <a:chOff x="0" y="0"/>
          <a:chExt cx="0" cy="0"/>
        </a:xfrm>
      </p:grpSpPr>
      <p:pic>
        <p:nvPicPr>
          <p:cNvPr id="2" name="Picture 1" descr="A picture containing light, laser&#10;&#10;Description automatically generated">
            <a:extLst>
              <a:ext uri="{FF2B5EF4-FFF2-40B4-BE49-F238E27FC236}">
                <a16:creationId xmlns:a16="http://schemas.microsoft.com/office/drawing/2014/main" id="{48F13E26-BB6A-2E5C-467C-A6108F26EC62}"/>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554078" y="0"/>
            <a:ext cx="11083844" cy="6858000"/>
          </a:xfrm>
          <a:prstGeom prst="rect">
            <a:avLst/>
          </a:prstGeom>
        </p:spPr>
      </p:pic>
      <p:sp>
        <p:nvSpPr>
          <p:cNvPr id="10" name="TextBox 9">
            <a:extLst>
              <a:ext uri="{FF2B5EF4-FFF2-40B4-BE49-F238E27FC236}">
                <a16:creationId xmlns:a16="http://schemas.microsoft.com/office/drawing/2014/main" id="{C972AC3D-8D22-4BAC-9CF2-F632CE7B02B7}"/>
              </a:ext>
            </a:extLst>
          </p:cNvPr>
          <p:cNvSpPr txBox="1"/>
          <p:nvPr userDrawn="1"/>
        </p:nvSpPr>
        <p:spPr>
          <a:xfrm>
            <a:off x="2490569" y="4896373"/>
            <a:ext cx="2923040" cy="369332"/>
          </a:xfrm>
          <a:prstGeom prst="rect">
            <a:avLst/>
          </a:prstGeom>
          <a:noFill/>
        </p:spPr>
        <p:txBody>
          <a:bodyPr wrap="square" rtlCol="0">
            <a:spAutoFit/>
          </a:bodyPr>
          <a:lstStyle/>
          <a:p>
            <a:pPr algn="ctr"/>
            <a:r>
              <a:rPr lang="en-US"/>
              <a:t>29 Oct – 1 Nov, 2023</a:t>
            </a:r>
          </a:p>
        </p:txBody>
      </p:sp>
      <p:sp>
        <p:nvSpPr>
          <p:cNvPr id="11" name="TextBox 10">
            <a:extLst>
              <a:ext uri="{FF2B5EF4-FFF2-40B4-BE49-F238E27FC236}">
                <a16:creationId xmlns:a16="http://schemas.microsoft.com/office/drawing/2014/main" id="{46A0CFB5-AC88-4715-B062-536A9CDF734E}"/>
              </a:ext>
            </a:extLst>
          </p:cNvPr>
          <p:cNvSpPr txBox="1"/>
          <p:nvPr userDrawn="1"/>
        </p:nvSpPr>
        <p:spPr>
          <a:xfrm>
            <a:off x="6814658" y="4896373"/>
            <a:ext cx="2841948" cy="369332"/>
          </a:xfrm>
          <a:prstGeom prst="rect">
            <a:avLst/>
          </a:prstGeom>
          <a:noFill/>
        </p:spPr>
        <p:txBody>
          <a:bodyPr wrap="square" rtlCol="0">
            <a:spAutoFit/>
          </a:bodyPr>
          <a:lstStyle/>
          <a:p>
            <a:pPr algn="ctr"/>
            <a:r>
              <a:rPr lang="en-US"/>
              <a:t>5-9 May, 2024</a:t>
            </a:r>
          </a:p>
        </p:txBody>
      </p:sp>
      <p:pic>
        <p:nvPicPr>
          <p:cNvPr id="7" name="Picture 6" descr="A sign with palm trees and a building in the background&#10;&#10;Description automatically generated with medium confidence">
            <a:extLst>
              <a:ext uri="{FF2B5EF4-FFF2-40B4-BE49-F238E27FC236}">
                <a16:creationId xmlns:a16="http://schemas.microsoft.com/office/drawing/2014/main" id="{751ED804-76A9-B63A-770C-A584CE6BCD40}"/>
              </a:ext>
            </a:extLst>
          </p:cNvPr>
          <p:cNvPicPr>
            <a:picLocks noChangeAspect="1"/>
          </p:cNvPicPr>
          <p:nvPr userDrawn="1"/>
        </p:nvPicPr>
        <p:blipFill>
          <a:blip r:embed="rId3"/>
          <a:stretch>
            <a:fillRect/>
          </a:stretch>
        </p:blipFill>
        <p:spPr>
          <a:xfrm>
            <a:off x="2461208" y="2039768"/>
            <a:ext cx="2981763" cy="2981763"/>
          </a:xfrm>
          <a:prstGeom prst="rect">
            <a:avLst/>
          </a:prstGeom>
        </p:spPr>
      </p:pic>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userDrawn="1"/>
        </p:nvPicPr>
        <p:blipFill>
          <a:blip r:embed="rId4"/>
          <a:stretch>
            <a:fillRect/>
          </a:stretch>
        </p:blipFill>
        <p:spPr>
          <a:xfrm>
            <a:off x="6749031" y="2039767"/>
            <a:ext cx="2973203" cy="2981762"/>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userDrawn="1"/>
        </p:nvSpPr>
        <p:spPr>
          <a:xfrm>
            <a:off x="2519931" y="5125179"/>
            <a:ext cx="2923040" cy="461665"/>
          </a:xfrm>
          <a:prstGeom prst="rect">
            <a:avLst/>
          </a:prstGeom>
          <a:noFill/>
        </p:spPr>
        <p:txBody>
          <a:bodyPr wrap="square" rtlCol="0">
            <a:spAutoFit/>
          </a:bodyPr>
          <a:lstStyle/>
          <a:p>
            <a:pPr algn="ctr"/>
            <a:r>
              <a:rPr lang="en-US" sz="2400" b="1">
                <a:solidFill>
                  <a:schemeClr val="bg1"/>
                </a:solidFill>
              </a:rPr>
              <a:t>29 Oct – 1 Nov, 2023</a:t>
            </a:r>
          </a:p>
        </p:txBody>
      </p:sp>
      <p:sp>
        <p:nvSpPr>
          <p:cNvPr id="5" name="TextBox 4">
            <a:extLst>
              <a:ext uri="{FF2B5EF4-FFF2-40B4-BE49-F238E27FC236}">
                <a16:creationId xmlns:a16="http://schemas.microsoft.com/office/drawing/2014/main" id="{E8F11CDB-CD01-841A-69AB-B3D3A5872802}"/>
              </a:ext>
            </a:extLst>
          </p:cNvPr>
          <p:cNvSpPr txBox="1"/>
          <p:nvPr userDrawn="1"/>
        </p:nvSpPr>
        <p:spPr>
          <a:xfrm>
            <a:off x="6859483" y="5125179"/>
            <a:ext cx="2841948" cy="461665"/>
          </a:xfrm>
          <a:prstGeom prst="rect">
            <a:avLst/>
          </a:prstGeom>
          <a:noFill/>
        </p:spPr>
        <p:txBody>
          <a:bodyPr wrap="square" rtlCol="0">
            <a:spAutoFit/>
          </a:bodyPr>
          <a:lstStyle/>
          <a:p>
            <a:pPr algn="ctr"/>
            <a:r>
              <a:rPr lang="en-US" sz="2400" b="1">
                <a:solidFill>
                  <a:schemeClr val="bg1"/>
                </a:solidFill>
              </a:rPr>
              <a:t>5-9 May, 2024</a:t>
            </a:r>
          </a:p>
        </p:txBody>
      </p:sp>
      <p:sp>
        <p:nvSpPr>
          <p:cNvPr id="6" name="Rectangle 5">
            <a:extLst>
              <a:ext uri="{FF2B5EF4-FFF2-40B4-BE49-F238E27FC236}">
                <a16:creationId xmlns:a16="http://schemas.microsoft.com/office/drawing/2014/main" id="{D5699D8C-C70E-FE1E-2A0F-D2D47884EE8D}"/>
              </a:ext>
            </a:extLst>
          </p:cNvPr>
          <p:cNvSpPr/>
          <p:nvPr userDrawn="1"/>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a:ln w="0"/>
                <a:solidFill>
                  <a:schemeClr val="bg1"/>
                </a:solidFill>
                <a:effectLst>
                  <a:outerShdw blurRad="38100" dist="19050" dir="2700000" algn="tl" rotWithShape="0">
                    <a:schemeClr val="dk1">
                      <a:alpha val="40000"/>
                    </a:schemeClr>
                  </a:outerShdw>
                </a:effectLst>
              </a:rPr>
              <a:t>Save the Dates</a:t>
            </a:r>
          </a:p>
        </p:txBody>
      </p:sp>
    </p:spTree>
    <p:extLst>
      <p:ext uri="{BB962C8B-B14F-4D97-AF65-F5344CB8AC3E}">
        <p14:creationId xmlns:p14="http://schemas.microsoft.com/office/powerpoint/2010/main" val="1126592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pic>
        <p:nvPicPr>
          <p:cNvPr id="16" name="Picture 15" descr="A picture containing light, laser&#10;&#10;Description automatically generated">
            <a:extLst>
              <a:ext uri="{FF2B5EF4-FFF2-40B4-BE49-F238E27FC236}">
                <a16:creationId xmlns:a16="http://schemas.microsoft.com/office/drawing/2014/main" id="{55A89AA2-2C7D-F3B0-F912-82400D8189C6}"/>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554078" y="0"/>
            <a:ext cx="11083844" cy="6858000"/>
          </a:xfrm>
          <a:prstGeom prst="rect">
            <a:avLst/>
          </a:prstGeom>
        </p:spPr>
      </p:pic>
      <p:pic>
        <p:nvPicPr>
          <p:cNvPr id="5" name="Picture 4" descr="MMS Logo">
            <a:extLst>
              <a:ext uri="{FF2B5EF4-FFF2-40B4-BE49-F238E27FC236}">
                <a16:creationId xmlns:a16="http://schemas.microsoft.com/office/drawing/2014/main" id="{7874FAA7-EB4D-5A79-909E-CB927AFCC6F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4238706" y="1955345"/>
            <a:ext cx="3702232" cy="2120630"/>
          </a:xfrm>
          <a:prstGeom prst="rect">
            <a:avLst/>
          </a:prstGeom>
        </p:spPr>
      </p:pic>
      <p:sp>
        <p:nvSpPr>
          <p:cNvPr id="10" name="Rectangle 9">
            <a:extLst>
              <a:ext uri="{FF2B5EF4-FFF2-40B4-BE49-F238E27FC236}">
                <a16:creationId xmlns:a16="http://schemas.microsoft.com/office/drawing/2014/main" id="{A0141027-F066-B9AE-93FD-9C9448960CDB}"/>
              </a:ext>
            </a:extLst>
          </p:cNvPr>
          <p:cNvSpPr/>
          <p:nvPr userDrawn="1"/>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9730" y="4855464"/>
            <a:ext cx="2517396" cy="1828800"/>
          </a:xfrm>
          <a:prstGeom prst="rect">
            <a:avLst/>
          </a:prstGeom>
        </p:spPr>
      </p:pic>
      <p:pic>
        <p:nvPicPr>
          <p:cNvPr id="13" name="Picture 12" descr="Adaptiva">
            <a:extLst>
              <a:ext uri="{FF2B5EF4-FFF2-40B4-BE49-F238E27FC236}">
                <a16:creationId xmlns:a16="http://schemas.microsoft.com/office/drawing/2014/main" id="{A777C97A-20FD-B88A-2F54-E9D359B26EF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72415" y="5291519"/>
            <a:ext cx="1568545" cy="365760"/>
          </a:xfrm>
          <a:prstGeom prst="rect">
            <a:avLst/>
          </a:prstGeom>
        </p:spPr>
      </p:pic>
      <p:pic>
        <p:nvPicPr>
          <p:cNvPr id="17" name="Graphic 16" descr="2Pint Software">
            <a:extLst>
              <a:ext uri="{FF2B5EF4-FFF2-40B4-BE49-F238E27FC236}">
                <a16:creationId xmlns:a16="http://schemas.microsoft.com/office/drawing/2014/main" id="{67F8DDDD-DFAE-B059-F17D-48D5058DC49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5656" y="5325038"/>
            <a:ext cx="1194868" cy="298717"/>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725220" y="4956590"/>
            <a:ext cx="2310575" cy="1035615"/>
          </a:xfrm>
          <a:prstGeom prst="rect">
            <a:avLst/>
          </a:prstGeom>
        </p:spPr>
      </p:pic>
      <p:pic>
        <p:nvPicPr>
          <p:cNvPr id="25" name="Picture 24" descr="A picture containing logo&#10;&#10;Description automatically generated">
            <a:extLst>
              <a:ext uri="{FF2B5EF4-FFF2-40B4-BE49-F238E27FC236}">
                <a16:creationId xmlns:a16="http://schemas.microsoft.com/office/drawing/2014/main" id="{79929C4D-B2BA-AF03-83C3-8650953C41F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19845" y="6103313"/>
            <a:ext cx="1658985" cy="402336"/>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1C704308-21F2-44A4-74D7-54F415FC6F3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604406" y="6178426"/>
            <a:ext cx="1263474" cy="222709"/>
          </a:xfrm>
          <a:prstGeom prst="rect">
            <a:avLst/>
          </a:prstGeom>
        </p:spPr>
      </p:pic>
      <p:pic>
        <p:nvPicPr>
          <p:cNvPr id="4" name="Picture 3" descr="A black and white logo&#10;&#10;Description automatically generated with low confidence">
            <a:extLst>
              <a:ext uri="{FF2B5EF4-FFF2-40B4-BE49-F238E27FC236}">
                <a16:creationId xmlns:a16="http://schemas.microsoft.com/office/drawing/2014/main" id="{3E4A1A8A-4BE9-B4FC-2B2B-E40F607BCD0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775738" y="6023901"/>
            <a:ext cx="531761" cy="531761"/>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630491" y="5172921"/>
            <a:ext cx="2073349" cy="594360"/>
          </a:xfrm>
          <a:prstGeom prst="rect">
            <a:avLst/>
          </a:prstGeom>
        </p:spPr>
      </p:pic>
    </p:spTree>
    <p:extLst>
      <p:ext uri="{BB962C8B-B14F-4D97-AF65-F5344CB8AC3E}">
        <p14:creationId xmlns:p14="http://schemas.microsoft.com/office/powerpoint/2010/main" val="372486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userDrawn="1"/>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p>
        </p:txBody>
      </p:sp>
      <p:sp>
        <p:nvSpPr>
          <p:cNvPr id="9" name="Rectangle 8">
            <a:extLst>
              <a:ext uri="{FF2B5EF4-FFF2-40B4-BE49-F238E27FC236}">
                <a16:creationId xmlns:a16="http://schemas.microsoft.com/office/drawing/2014/main" id="{5F6FE98B-7FAF-CBE0-DE78-7629C4DAC585}"/>
              </a:ext>
            </a:extLst>
          </p:cNvPr>
          <p:cNvSpPr/>
          <p:nvPr userDrawn="1"/>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Speaker 2 info</a:t>
            </a:r>
          </a:p>
        </p:txBody>
      </p:sp>
      <p:sp>
        <p:nvSpPr>
          <p:cNvPr id="23" name="Rectangle 22">
            <a:extLst>
              <a:ext uri="{FF2B5EF4-FFF2-40B4-BE49-F238E27FC236}">
                <a16:creationId xmlns:a16="http://schemas.microsoft.com/office/drawing/2014/main" id="{1E3E2B6C-976C-B840-C89F-B4F3065660F9}"/>
              </a:ext>
            </a:extLst>
          </p:cNvPr>
          <p:cNvSpPr/>
          <p:nvPr userDrawn="1"/>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2538939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MMS Logo">
            <a:extLst>
              <a:ext uri="{FF2B5EF4-FFF2-40B4-BE49-F238E27FC236}">
                <a16:creationId xmlns:a16="http://schemas.microsoft.com/office/drawing/2014/main" id="{B20E1BA0-F24A-EC19-2D43-C2AEF38D6F0F}"/>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12" name="Graphic 11">
            <a:extLst>
              <a:ext uri="{FF2B5EF4-FFF2-40B4-BE49-F238E27FC236}">
                <a16:creationId xmlns:a16="http://schemas.microsoft.com/office/drawing/2014/main" id="{13F5F04C-5E3E-333C-217E-CEBF980C8D1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6464" y="1258200"/>
            <a:ext cx="11838562" cy="645279"/>
          </a:xfrm>
          <a:prstGeom prst="rect">
            <a:avLst/>
          </a:prstGeom>
        </p:spPr>
      </p:pic>
      <p:pic>
        <p:nvPicPr>
          <p:cNvPr id="10" name="Picture 9" descr="A bright light in the dark&#10;&#10;Description automatically generated with low confidence">
            <a:extLst>
              <a:ext uri="{FF2B5EF4-FFF2-40B4-BE49-F238E27FC236}">
                <a16:creationId xmlns:a16="http://schemas.microsoft.com/office/drawing/2014/main" id="{72D0BEF5-391D-B1DB-EA26-EB0B2AE1A14F}"/>
              </a:ext>
            </a:extLst>
          </p:cNvPr>
          <p:cNvPicPr>
            <a:picLocks noChangeAspect="1"/>
          </p:cNvPicPr>
          <p:nvPr userDrawn="1"/>
        </p:nvPicPr>
        <p:blipFill>
          <a:blip r:embed="rId5">
            <a:alphaModFix amt="25000"/>
            <a:extLst>
              <a:ext uri="{28A0092B-C50C-407E-A947-70E740481C1C}">
                <a14:useLocalDpi xmlns:a14="http://schemas.microsoft.com/office/drawing/2010/main" val="0"/>
              </a:ext>
            </a:extLst>
          </a:blip>
          <a:stretch>
            <a:fillRect/>
          </a:stretch>
        </p:blipFill>
        <p:spPr>
          <a:xfrm>
            <a:off x="0" y="683890"/>
            <a:ext cx="12192000" cy="5490220"/>
          </a:xfrm>
          <a:prstGeom prst="rect">
            <a:avLst/>
          </a:prstGeom>
        </p:spPr>
      </p:pic>
    </p:spTree>
    <p:extLst>
      <p:ext uri="{BB962C8B-B14F-4D97-AF65-F5344CB8AC3E}">
        <p14:creationId xmlns:p14="http://schemas.microsoft.com/office/powerpoint/2010/main" val="4148940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pic>
        <p:nvPicPr>
          <p:cNvPr id="8" name="Picture 7" descr="A picture containing stove&#10;&#10;Description automatically generated">
            <a:extLst>
              <a:ext uri="{FF2B5EF4-FFF2-40B4-BE49-F238E27FC236}">
                <a16:creationId xmlns:a16="http://schemas.microsoft.com/office/drawing/2014/main" id="{57BE92C4-FAA5-2D31-F680-4157A38FAA0F}"/>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0" y="255404"/>
            <a:ext cx="12192000" cy="6347192"/>
          </a:xfrm>
          <a:prstGeom prst="rect">
            <a:avLst/>
          </a:prstGeom>
        </p:spPr>
      </p:pic>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MMS Logo">
            <a:extLst>
              <a:ext uri="{FF2B5EF4-FFF2-40B4-BE49-F238E27FC236}">
                <a16:creationId xmlns:a16="http://schemas.microsoft.com/office/drawing/2014/main" id="{B20E1BA0-F24A-EC19-2D43-C2AEF38D6F0F}"/>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12" name="Graphic 11">
            <a:extLst>
              <a:ext uri="{FF2B5EF4-FFF2-40B4-BE49-F238E27FC236}">
                <a16:creationId xmlns:a16="http://schemas.microsoft.com/office/drawing/2014/main" id="{13F5F04C-5E3E-333C-217E-CEBF980C8D1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6464" y="1258200"/>
            <a:ext cx="11838562" cy="645279"/>
          </a:xfrm>
          <a:prstGeom prst="rect">
            <a:avLst/>
          </a:prstGeom>
        </p:spPr>
      </p:pic>
    </p:spTree>
    <p:extLst>
      <p:ext uri="{BB962C8B-B14F-4D97-AF65-F5344CB8AC3E}">
        <p14:creationId xmlns:p14="http://schemas.microsoft.com/office/powerpoint/2010/main" val="15178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Picture 4" descr="MMS Logo">
            <a:extLst>
              <a:ext uri="{FF2B5EF4-FFF2-40B4-BE49-F238E27FC236}">
                <a16:creationId xmlns:a16="http://schemas.microsoft.com/office/drawing/2014/main" id="{7A94F116-969A-0346-AE10-98CF6F785B0F}"/>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8" name="Picture 7" descr="A picture containing furniture, curtain&#10;&#10;Description automatically generated">
            <a:extLst>
              <a:ext uri="{FF2B5EF4-FFF2-40B4-BE49-F238E27FC236}">
                <a16:creationId xmlns:a16="http://schemas.microsoft.com/office/drawing/2014/main" id="{3AC1A3A1-7EDB-D367-2230-49C5F099A592}"/>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1292379" y="0"/>
            <a:ext cx="9607242" cy="6858000"/>
          </a:xfrm>
          <a:prstGeom prst="rect">
            <a:avLst/>
          </a:prstGeom>
        </p:spPr>
      </p:pic>
    </p:spTree>
    <p:extLst>
      <p:ext uri="{BB962C8B-B14F-4D97-AF65-F5344CB8AC3E}">
        <p14:creationId xmlns:p14="http://schemas.microsoft.com/office/powerpoint/2010/main" val="3530195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spTree>
      <p:nvGrpSpPr>
        <p:cNvPr id="1" name=""/>
        <p:cNvGrpSpPr/>
        <p:nvPr/>
      </p:nvGrpSpPr>
      <p:grpSpPr>
        <a:xfrm>
          <a:off x="0" y="0"/>
          <a:ext cx="0" cy="0"/>
          <a:chOff x="0" y="0"/>
          <a:chExt cx="0" cy="0"/>
        </a:xfrm>
      </p:grpSpPr>
      <p:pic>
        <p:nvPicPr>
          <p:cNvPr id="7" name="Picture 6" descr="A picture containing light&#10;&#10;Description automatically generated">
            <a:extLst>
              <a:ext uri="{FF2B5EF4-FFF2-40B4-BE49-F238E27FC236}">
                <a16:creationId xmlns:a16="http://schemas.microsoft.com/office/drawing/2014/main" id="{5110E348-D1E5-9CDA-595A-F6384884FEE7}"/>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tretch>
            <a:fillRect/>
          </a:stretch>
        </p:blipFill>
        <p:spPr>
          <a:xfrm>
            <a:off x="594839" y="0"/>
            <a:ext cx="11002321" cy="6858000"/>
          </a:xfrm>
          <a:prstGeom prst="rect">
            <a:avLst/>
          </a:prstGeom>
        </p:spPr>
      </p:pic>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Picture 4" descr="MMS Logo">
            <a:extLst>
              <a:ext uri="{FF2B5EF4-FFF2-40B4-BE49-F238E27FC236}">
                <a16:creationId xmlns:a16="http://schemas.microsoft.com/office/drawing/2014/main" id="{7A94F116-969A-0346-AE10-98CF6F785B0F}"/>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8" name="Rectangle 7">
            <a:extLst>
              <a:ext uri="{FF2B5EF4-FFF2-40B4-BE49-F238E27FC236}">
                <a16:creationId xmlns:a16="http://schemas.microsoft.com/office/drawing/2014/main" id="{CEF6BDD6-65D1-E9C5-ACC8-28AEF699CDAA}"/>
              </a:ext>
            </a:extLst>
          </p:cNvPr>
          <p:cNvSpPr/>
          <p:nvPr userDrawn="1"/>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a:ln w="0"/>
                <a:solidFill>
                  <a:schemeClr val="bg1">
                    <a:alpha val="25000"/>
                  </a:schemeClr>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160278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MMS Logo">
            <a:extLst>
              <a:ext uri="{FF2B5EF4-FFF2-40B4-BE49-F238E27FC236}">
                <a16:creationId xmlns:a16="http://schemas.microsoft.com/office/drawing/2014/main" id="{2A1EA3AB-2287-A909-3F79-BFFF9117BFC9}"/>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9" name="Graphic 8">
            <a:extLst>
              <a:ext uri="{FF2B5EF4-FFF2-40B4-BE49-F238E27FC236}">
                <a16:creationId xmlns:a16="http://schemas.microsoft.com/office/drawing/2014/main" id="{7004620A-8B56-621C-CE78-C55792A93B3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6464" y="1258200"/>
            <a:ext cx="11838562" cy="645279"/>
          </a:xfrm>
          <a:prstGeom prst="rect">
            <a:avLst/>
          </a:prstGeom>
        </p:spPr>
      </p:pic>
      <p:pic>
        <p:nvPicPr>
          <p:cNvPr id="6" name="Picture 5" descr="A bright light in the dark&#10;&#10;Description automatically generated with low confidence">
            <a:extLst>
              <a:ext uri="{FF2B5EF4-FFF2-40B4-BE49-F238E27FC236}">
                <a16:creationId xmlns:a16="http://schemas.microsoft.com/office/drawing/2014/main" id="{2A8CA218-DE68-3044-6BDB-9FB17BCF394D}"/>
              </a:ext>
            </a:extLst>
          </p:cNvPr>
          <p:cNvPicPr>
            <a:picLocks noChangeAspect="1"/>
          </p:cNvPicPr>
          <p:nvPr userDrawn="1"/>
        </p:nvPicPr>
        <p:blipFill>
          <a:blip r:embed="rId5">
            <a:alphaModFix amt="25000"/>
            <a:extLst>
              <a:ext uri="{28A0092B-C50C-407E-A947-70E740481C1C}">
                <a14:useLocalDpi xmlns:a14="http://schemas.microsoft.com/office/drawing/2010/main" val="0"/>
              </a:ext>
            </a:extLst>
          </a:blip>
          <a:stretch>
            <a:fillRect/>
          </a:stretch>
        </p:blipFill>
        <p:spPr>
          <a:xfrm>
            <a:off x="0" y="683890"/>
            <a:ext cx="12192000" cy="5490220"/>
          </a:xfrm>
          <a:prstGeom prst="rect">
            <a:avLst/>
          </a:prstGeom>
        </p:spPr>
      </p:pic>
    </p:spTree>
    <p:extLst>
      <p:ext uri="{BB962C8B-B14F-4D97-AF65-F5344CB8AC3E}">
        <p14:creationId xmlns:p14="http://schemas.microsoft.com/office/powerpoint/2010/main" val="358488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alpha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MMS Logo">
            <a:extLst>
              <a:ext uri="{FF2B5EF4-FFF2-40B4-BE49-F238E27FC236}">
                <a16:creationId xmlns:a16="http://schemas.microsoft.com/office/drawing/2014/main" id="{A3D86560-F6A7-2176-B497-5661E33D251E}"/>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11" name="Graphic 10">
            <a:extLst>
              <a:ext uri="{FF2B5EF4-FFF2-40B4-BE49-F238E27FC236}">
                <a16:creationId xmlns:a16="http://schemas.microsoft.com/office/drawing/2014/main" id="{21359E03-5C70-33E3-CD0F-EA5EAB2271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6464" y="1258200"/>
            <a:ext cx="11838562" cy="645279"/>
          </a:xfrm>
          <a:prstGeom prst="rect">
            <a:avLst/>
          </a:prstGeom>
        </p:spPr>
      </p:pic>
      <p:pic>
        <p:nvPicPr>
          <p:cNvPr id="8" name="Picture 7" descr="A bright light in the dark&#10;&#10;Description automatically generated with low confidence">
            <a:extLst>
              <a:ext uri="{FF2B5EF4-FFF2-40B4-BE49-F238E27FC236}">
                <a16:creationId xmlns:a16="http://schemas.microsoft.com/office/drawing/2014/main" id="{C88F1D33-ECBC-EB1F-4B61-92090494B528}"/>
              </a:ext>
            </a:extLst>
          </p:cNvPr>
          <p:cNvPicPr>
            <a:picLocks noChangeAspect="1"/>
          </p:cNvPicPr>
          <p:nvPr userDrawn="1"/>
        </p:nvPicPr>
        <p:blipFill>
          <a:blip r:embed="rId5">
            <a:alphaModFix amt="25000"/>
            <a:extLst>
              <a:ext uri="{28A0092B-C50C-407E-A947-70E740481C1C}">
                <a14:useLocalDpi xmlns:a14="http://schemas.microsoft.com/office/drawing/2010/main" val="0"/>
              </a:ext>
            </a:extLst>
          </a:blip>
          <a:stretch>
            <a:fillRect/>
          </a:stretch>
        </p:blipFill>
        <p:spPr>
          <a:xfrm>
            <a:off x="0" y="683890"/>
            <a:ext cx="12192000" cy="5490220"/>
          </a:xfrm>
          <a:prstGeom prst="rect">
            <a:avLst/>
          </a:prstGeom>
        </p:spPr>
      </p:pic>
    </p:spTree>
    <p:extLst>
      <p:ext uri="{BB962C8B-B14F-4D97-AF65-F5344CB8AC3E}">
        <p14:creationId xmlns:p14="http://schemas.microsoft.com/office/powerpoint/2010/main" val="2178888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6" name="Picture 5" descr="MMS Logo">
            <a:extLst>
              <a:ext uri="{FF2B5EF4-FFF2-40B4-BE49-F238E27FC236}">
                <a16:creationId xmlns:a16="http://schemas.microsoft.com/office/drawing/2014/main" id="{58B90811-A51E-65F2-5CD6-98D6CF98110B}"/>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pic>
        <p:nvPicPr>
          <p:cNvPr id="7" name="Graphic 6">
            <a:extLst>
              <a:ext uri="{FF2B5EF4-FFF2-40B4-BE49-F238E27FC236}">
                <a16:creationId xmlns:a16="http://schemas.microsoft.com/office/drawing/2014/main" id="{42E1CD3F-6E26-737A-C882-D9F7FE0E9F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6464" y="1258200"/>
            <a:ext cx="11838562" cy="645279"/>
          </a:xfrm>
          <a:prstGeom prst="rect">
            <a:avLst/>
          </a:prstGeom>
        </p:spPr>
      </p:pic>
      <p:pic>
        <p:nvPicPr>
          <p:cNvPr id="4" name="Picture 3" descr="A bright light in the dark&#10;&#10;Description automatically generated with low confidence">
            <a:extLst>
              <a:ext uri="{FF2B5EF4-FFF2-40B4-BE49-F238E27FC236}">
                <a16:creationId xmlns:a16="http://schemas.microsoft.com/office/drawing/2014/main" id="{8A26E6CD-9A83-BF2B-8D84-D95DCB337E5A}"/>
              </a:ext>
            </a:extLst>
          </p:cNvPr>
          <p:cNvPicPr>
            <a:picLocks noChangeAspect="1"/>
          </p:cNvPicPr>
          <p:nvPr userDrawn="1"/>
        </p:nvPicPr>
        <p:blipFill>
          <a:blip r:embed="rId5">
            <a:alphaModFix amt="25000"/>
            <a:extLst>
              <a:ext uri="{28A0092B-C50C-407E-A947-70E740481C1C}">
                <a14:useLocalDpi xmlns:a14="http://schemas.microsoft.com/office/drawing/2010/main" val="0"/>
              </a:ext>
            </a:extLst>
          </a:blip>
          <a:stretch>
            <a:fillRect/>
          </a:stretch>
        </p:blipFill>
        <p:spPr>
          <a:xfrm>
            <a:off x="0" y="683890"/>
            <a:ext cx="12192000" cy="5490220"/>
          </a:xfrm>
          <a:prstGeom prst="rect">
            <a:avLst/>
          </a:prstGeom>
        </p:spPr>
      </p:pic>
    </p:spTree>
    <p:extLst>
      <p:ext uri="{BB962C8B-B14F-4D97-AF65-F5344CB8AC3E}">
        <p14:creationId xmlns:p14="http://schemas.microsoft.com/office/powerpoint/2010/main" val="1725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1251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51" r:id="rId5"/>
    <p:sldLayoutId id="2147483659" r:id="rId6"/>
    <p:sldLayoutId id="2147483652" r:id="rId7"/>
    <p:sldLayoutId id="2147483653" r:id="rId8"/>
    <p:sldLayoutId id="2147483654" r:id="rId9"/>
    <p:sldLayoutId id="2147483655" r:id="rId10"/>
    <p:sldLayoutId id="2147483656" r:id="rId11"/>
    <p:sldLayoutId id="2147483657" r:id="rId12"/>
    <p:sldLayoutId id="2147483663" r:id="rId13"/>
    <p:sldLayoutId id="2147483661"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9.jpeg"/><Relationship Id="rId11" Type="http://schemas.openxmlformats.org/officeDocument/2006/relationships/hyperlink" Target="https://en.wikipedia.org/wiki/File:Black_Labrador_Retriever_portrait.jpg" TargetMode="External"/><Relationship Id="rId5" Type="http://schemas.openxmlformats.org/officeDocument/2006/relationships/image" Target="../media/image48.pn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en.wikipedia.org/wiki/File:Black_Labrador_Retriever_portrait.jpg" TargetMode="External"/><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s://en.wikipedia.org/wiki/File:Black_Labrador_Retriever_portrait.jpg" TargetMode="External"/><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67.sv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81.gi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olahallengren/sql-server-maintenance-solution" TargetMode="External"/><Relationship Id="rId3" Type="http://schemas.openxmlformats.org/officeDocument/2006/relationships/hyperlink" Target="https://github.com/mspnp/solution-architectures/tree/master/wsus" TargetMode="External"/><Relationship Id="rId7" Type="http://schemas.openxmlformats.org/officeDocument/2006/relationships/hyperlink" Target="https://patchmypc.com/project-clippy" TargetMode="External"/><Relationship Id="rId2" Type="http://schemas.openxmlformats.org/officeDocument/2006/relationships/hyperlink" Target="https://www.scottjfairchild.com/blog/1023/sccm-mecm-wsus-maintenance-guide" TargetMode="External"/><Relationship Id="rId1" Type="http://schemas.openxmlformats.org/officeDocument/2006/relationships/slideLayout" Target="../slideLayouts/slideLayout3.xml"/><Relationship Id="rId6" Type="http://schemas.openxmlformats.org/officeDocument/2006/relationships/hyperlink" Target="https://patchmypc.com/clean-up-third-party-updates-from-the-wsus-updateservicespackages-folder" TargetMode="External"/><Relationship Id="rId5" Type="http://schemas.openxmlformats.org/officeDocument/2006/relationships/hyperlink" Target="https://www.deploymentresearch.com/fixing-wsus-when-the-best-defense-is-a-good-offense/" TargetMode="External"/><Relationship Id="rId4" Type="http://schemas.openxmlformats.org/officeDocument/2006/relationships/hyperlink" Target="https://patchmypc.com/the-simple-guide-to-wsus-maintenance-and-optimization-in-configmgr" TargetMode="External"/><Relationship Id="rId9" Type="http://schemas.openxmlformats.org/officeDocument/2006/relationships/image" Target="../media/image94.gif"/></Relationships>
</file>

<file path=ppt/slides/_rels/slide4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95.gif"/><Relationship Id="rId1" Type="http://schemas.openxmlformats.org/officeDocument/2006/relationships/slideLayout" Target="../slideLayouts/slideLayout4.xml"/><Relationship Id="rId4" Type="http://schemas.openxmlformats.org/officeDocument/2006/relationships/image" Target="../media/image96.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3.gif"/></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B669-2341-DF39-C682-5CB469879095}"/>
              </a:ext>
            </a:extLst>
          </p:cNvPr>
          <p:cNvSpPr>
            <a:spLocks noGrp="1"/>
          </p:cNvSpPr>
          <p:nvPr>
            <p:ph type="ctrTitle"/>
          </p:nvPr>
        </p:nvSpPr>
        <p:spPr/>
        <p:txBody>
          <a:bodyPr/>
          <a:lstStyle/>
          <a:p>
            <a:r>
              <a:rPr lang="en-US"/>
              <a:t>And now</a:t>
            </a:r>
          </a:p>
        </p:txBody>
      </p:sp>
      <p:sp>
        <p:nvSpPr>
          <p:cNvPr id="3" name="Subtitle 2">
            <a:extLst>
              <a:ext uri="{FF2B5EF4-FFF2-40B4-BE49-F238E27FC236}">
                <a16:creationId xmlns:a16="http://schemas.microsoft.com/office/drawing/2014/main" id="{B7806C1F-6D02-FA11-F860-B05CFAC0C160}"/>
              </a:ext>
            </a:extLst>
          </p:cNvPr>
          <p:cNvSpPr>
            <a:spLocks noGrp="1"/>
          </p:cNvSpPr>
          <p:nvPr>
            <p:ph type="subTitle" idx="1"/>
          </p:nvPr>
        </p:nvSpPr>
        <p:spPr/>
        <p:txBody>
          <a:bodyPr/>
          <a:lstStyle/>
          <a:p>
            <a:r>
              <a:rPr lang="en-US"/>
              <a:t>For something completely different</a:t>
            </a:r>
          </a:p>
        </p:txBody>
      </p:sp>
    </p:spTree>
    <p:extLst>
      <p:ext uri="{BB962C8B-B14F-4D97-AF65-F5344CB8AC3E}">
        <p14:creationId xmlns:p14="http://schemas.microsoft.com/office/powerpoint/2010/main" val="561839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Easy Wins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lstStyle/>
          <a:p>
            <a:r>
              <a:rPr lang="en-GB"/>
              <a:t>Configure automatic approvals sensibly (WSUS standalone) </a:t>
            </a:r>
          </a:p>
          <a:p>
            <a:pPr lvl="1"/>
            <a:r>
              <a:rPr lang="en-GB"/>
              <a:t>Don’t select any classification, be specific</a:t>
            </a:r>
          </a:p>
        </p:txBody>
      </p:sp>
      <p:pic>
        <p:nvPicPr>
          <p:cNvPr id="8" name="Picture 7">
            <a:extLst>
              <a:ext uri="{FF2B5EF4-FFF2-40B4-BE49-F238E27FC236}">
                <a16:creationId xmlns:a16="http://schemas.microsoft.com/office/drawing/2014/main" id="{9A81781A-1C70-9158-A826-7BFD8CFD4437}"/>
              </a:ext>
            </a:extLst>
          </p:cNvPr>
          <p:cNvPicPr>
            <a:picLocks noChangeAspect="1"/>
          </p:cNvPicPr>
          <p:nvPr/>
        </p:nvPicPr>
        <p:blipFill>
          <a:blip r:embed="rId3"/>
          <a:stretch>
            <a:fillRect/>
          </a:stretch>
        </p:blipFill>
        <p:spPr>
          <a:xfrm>
            <a:off x="6110744" y="2485140"/>
            <a:ext cx="3639364" cy="4042017"/>
          </a:xfrm>
          <a:prstGeom prst="rect">
            <a:avLst/>
          </a:prstGeom>
        </p:spPr>
      </p:pic>
      <p:pic>
        <p:nvPicPr>
          <p:cNvPr id="10" name="Picture 9">
            <a:extLst>
              <a:ext uri="{FF2B5EF4-FFF2-40B4-BE49-F238E27FC236}">
                <a16:creationId xmlns:a16="http://schemas.microsoft.com/office/drawing/2014/main" id="{5CE5BFA7-18A4-316F-31F4-9F74F0E3CDAB}"/>
              </a:ext>
            </a:extLst>
          </p:cNvPr>
          <p:cNvPicPr>
            <a:picLocks noChangeAspect="1"/>
          </p:cNvPicPr>
          <p:nvPr/>
        </p:nvPicPr>
        <p:blipFill>
          <a:blip r:embed="rId4"/>
          <a:stretch>
            <a:fillRect/>
          </a:stretch>
        </p:blipFill>
        <p:spPr>
          <a:xfrm>
            <a:off x="2441892" y="2485140"/>
            <a:ext cx="3654108" cy="4042018"/>
          </a:xfrm>
          <a:prstGeom prst="rect">
            <a:avLst/>
          </a:prstGeom>
        </p:spPr>
      </p:pic>
      <p:cxnSp>
        <p:nvCxnSpPr>
          <p:cNvPr id="5" name="Straight Arrow Connector 4">
            <a:extLst>
              <a:ext uri="{FF2B5EF4-FFF2-40B4-BE49-F238E27FC236}">
                <a16:creationId xmlns:a16="http://schemas.microsoft.com/office/drawing/2014/main" id="{B65D281F-C9E8-B932-76B0-BC907345FFAE}"/>
              </a:ext>
            </a:extLst>
          </p:cNvPr>
          <p:cNvCxnSpPr/>
          <p:nvPr/>
        </p:nvCxnSpPr>
        <p:spPr>
          <a:xfrm>
            <a:off x="4572000" y="4872038"/>
            <a:ext cx="2428875"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421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Easy Wins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257287" y="1970365"/>
            <a:ext cx="4025840" cy="3873223"/>
          </a:xfrm>
        </p:spPr>
        <p:txBody>
          <a:bodyPr>
            <a:normAutofit/>
          </a:bodyPr>
          <a:lstStyle/>
          <a:p>
            <a:r>
              <a:rPr lang="en-GB"/>
              <a:t>Using WSUS? </a:t>
            </a:r>
          </a:p>
          <a:p>
            <a:pPr lvl="1"/>
            <a:r>
              <a:rPr lang="en-GB"/>
              <a:t>Check for Un-Needed Products that are Enabled</a:t>
            </a:r>
          </a:p>
          <a:p>
            <a:pPr marL="457200" lvl="1" indent="0">
              <a:buNone/>
            </a:pPr>
            <a:endParaRPr lang="en-GB"/>
          </a:p>
          <a:p>
            <a:r>
              <a:rPr lang="en-GB"/>
              <a:t>Using </a:t>
            </a:r>
            <a:r>
              <a:rPr lang="en-GB" err="1"/>
              <a:t>ConfigMgr</a:t>
            </a:r>
            <a:r>
              <a:rPr lang="en-GB"/>
              <a:t>?</a:t>
            </a:r>
          </a:p>
          <a:p>
            <a:pPr lvl="1"/>
            <a:r>
              <a:rPr lang="en-US"/>
              <a:t>Product selection should be done on SUP, or it will be overwritten on sync in WSUS</a:t>
            </a:r>
            <a:endParaRPr lang="en-GB"/>
          </a:p>
          <a:p>
            <a:pPr lvl="1"/>
            <a:endParaRPr lang="en-GB"/>
          </a:p>
        </p:txBody>
      </p:sp>
      <p:pic>
        <p:nvPicPr>
          <p:cNvPr id="6" name="Picture 5">
            <a:extLst>
              <a:ext uri="{FF2B5EF4-FFF2-40B4-BE49-F238E27FC236}">
                <a16:creationId xmlns:a16="http://schemas.microsoft.com/office/drawing/2014/main" id="{CF57387E-17B5-5F11-58ED-CA081C0CA1C8}"/>
              </a:ext>
            </a:extLst>
          </p:cNvPr>
          <p:cNvPicPr>
            <a:picLocks noChangeAspect="1"/>
          </p:cNvPicPr>
          <p:nvPr/>
        </p:nvPicPr>
        <p:blipFill>
          <a:blip r:embed="rId3"/>
          <a:stretch>
            <a:fillRect/>
          </a:stretch>
        </p:blipFill>
        <p:spPr>
          <a:xfrm>
            <a:off x="4283127" y="1622212"/>
            <a:ext cx="7821227" cy="4314710"/>
          </a:xfrm>
          <a:prstGeom prst="rect">
            <a:avLst/>
          </a:prstGeom>
        </p:spPr>
      </p:pic>
      <p:sp>
        <p:nvSpPr>
          <p:cNvPr id="5" name="TextBox 4">
            <a:extLst>
              <a:ext uri="{FF2B5EF4-FFF2-40B4-BE49-F238E27FC236}">
                <a16:creationId xmlns:a16="http://schemas.microsoft.com/office/drawing/2014/main" id="{88699B66-64AB-ACE7-DB42-DA9C559570A0}"/>
              </a:ext>
            </a:extLst>
          </p:cNvPr>
          <p:cNvSpPr txBox="1"/>
          <p:nvPr/>
        </p:nvSpPr>
        <p:spPr>
          <a:xfrm>
            <a:off x="4507621" y="6088100"/>
            <a:ext cx="7372238" cy="369332"/>
          </a:xfrm>
          <a:prstGeom prst="rect">
            <a:avLst/>
          </a:prstGeom>
          <a:solidFill>
            <a:schemeClr val="bg1"/>
          </a:solidFill>
          <a:ln>
            <a:solidFill>
              <a:schemeClr val="accent1"/>
            </a:solidFill>
          </a:ln>
        </p:spPr>
        <p:txBody>
          <a:bodyPr wrap="square">
            <a:spAutoFit/>
          </a:bodyPr>
          <a:lstStyle/>
          <a:p>
            <a:r>
              <a:rPr lang="en-US">
                <a:solidFill>
                  <a:srgbClr val="FF0000"/>
                </a:solidFill>
              </a:rPr>
              <a:t>Slide Tip: Throw something at any attendee with XP selected still</a:t>
            </a:r>
          </a:p>
        </p:txBody>
      </p:sp>
    </p:spTree>
    <p:extLst>
      <p:ext uri="{BB962C8B-B14F-4D97-AF65-F5344CB8AC3E}">
        <p14:creationId xmlns:p14="http://schemas.microsoft.com/office/powerpoint/2010/main" val="173307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Easy Wins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lstStyle/>
          <a:p>
            <a:r>
              <a:rPr lang="en-GB"/>
              <a:t>Don’t sync unnecessary languages</a:t>
            </a:r>
          </a:p>
          <a:p>
            <a:pPr lvl="1"/>
            <a:r>
              <a:rPr lang="en-GB"/>
              <a:t>More languages = more storage = more for clients to evaluate = bad times. </a:t>
            </a:r>
          </a:p>
        </p:txBody>
      </p:sp>
      <p:pic>
        <p:nvPicPr>
          <p:cNvPr id="4" name="Picture 3">
            <a:extLst>
              <a:ext uri="{FF2B5EF4-FFF2-40B4-BE49-F238E27FC236}">
                <a16:creationId xmlns:a16="http://schemas.microsoft.com/office/drawing/2014/main" id="{11BD56B1-DF29-C12A-D754-A46F8CED05FB}"/>
              </a:ext>
            </a:extLst>
          </p:cNvPr>
          <p:cNvPicPr>
            <a:picLocks noChangeAspect="1"/>
          </p:cNvPicPr>
          <p:nvPr/>
        </p:nvPicPr>
        <p:blipFill>
          <a:blip r:embed="rId3"/>
          <a:stretch>
            <a:fillRect/>
          </a:stretch>
        </p:blipFill>
        <p:spPr>
          <a:xfrm>
            <a:off x="2487895" y="2422187"/>
            <a:ext cx="3828063" cy="4265094"/>
          </a:xfrm>
          <a:prstGeom prst="rect">
            <a:avLst/>
          </a:prstGeom>
        </p:spPr>
      </p:pic>
      <p:pic>
        <p:nvPicPr>
          <p:cNvPr id="7" name="Picture 6">
            <a:extLst>
              <a:ext uri="{FF2B5EF4-FFF2-40B4-BE49-F238E27FC236}">
                <a16:creationId xmlns:a16="http://schemas.microsoft.com/office/drawing/2014/main" id="{6B5A22F1-39CA-DDE9-4D79-530F11B80177}"/>
              </a:ext>
            </a:extLst>
          </p:cNvPr>
          <p:cNvPicPr>
            <a:picLocks noChangeAspect="1"/>
          </p:cNvPicPr>
          <p:nvPr/>
        </p:nvPicPr>
        <p:blipFill>
          <a:blip r:embed="rId4"/>
          <a:stretch>
            <a:fillRect/>
          </a:stretch>
        </p:blipFill>
        <p:spPr>
          <a:xfrm>
            <a:off x="6315959" y="2422185"/>
            <a:ext cx="3833702" cy="4265095"/>
          </a:xfrm>
          <a:prstGeom prst="rect">
            <a:avLst/>
          </a:prstGeom>
        </p:spPr>
      </p:pic>
    </p:spTree>
    <p:extLst>
      <p:ext uri="{BB962C8B-B14F-4D97-AF65-F5344CB8AC3E}">
        <p14:creationId xmlns:p14="http://schemas.microsoft.com/office/powerpoint/2010/main" val="204900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Easy Wins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838200" y="1507787"/>
            <a:ext cx="6499543" cy="4669176"/>
          </a:xfrm>
        </p:spPr>
        <p:txBody>
          <a:bodyPr>
            <a:normAutofit lnSpcReduction="10000"/>
          </a:bodyPr>
          <a:lstStyle/>
          <a:p>
            <a:r>
              <a:rPr lang="en-GB"/>
              <a:t>Using </a:t>
            </a:r>
            <a:r>
              <a:rPr lang="en-GB" err="1"/>
              <a:t>ConfigMgr</a:t>
            </a:r>
            <a:r>
              <a:rPr lang="en-GB"/>
              <a:t>? </a:t>
            </a:r>
          </a:p>
          <a:p>
            <a:pPr lvl="1"/>
            <a:r>
              <a:rPr lang="en-GB" err="1"/>
              <a:t>Supersedence</a:t>
            </a:r>
            <a:r>
              <a:rPr lang="en-GB"/>
              <a:t> Rules</a:t>
            </a:r>
          </a:p>
          <a:p>
            <a:pPr lvl="2"/>
            <a:r>
              <a:rPr lang="en-GB"/>
              <a:t>Configuration Manager builds a list of superseded updates from its DB, based on the </a:t>
            </a:r>
            <a:r>
              <a:rPr lang="en-GB" err="1"/>
              <a:t>supersedence</a:t>
            </a:r>
            <a:r>
              <a:rPr lang="en-GB"/>
              <a:t> configuration of your SUP.</a:t>
            </a:r>
          </a:p>
          <a:p>
            <a:pPr lvl="2"/>
            <a:r>
              <a:rPr lang="en-GB"/>
              <a:t>The updates meeting </a:t>
            </a:r>
            <a:r>
              <a:rPr lang="en-GB" err="1"/>
              <a:t>supersedence</a:t>
            </a:r>
            <a:r>
              <a:rPr lang="en-GB"/>
              <a:t> configuration criteria are expired in the Configuration Manager console.</a:t>
            </a:r>
          </a:p>
          <a:p>
            <a:pPr lvl="2"/>
            <a:r>
              <a:rPr lang="en-GB"/>
              <a:t>The updates are declined in WSUS for CAS, primary, and secondary sites.</a:t>
            </a:r>
          </a:p>
          <a:p>
            <a:pPr lvl="2"/>
            <a:r>
              <a:rPr lang="en-GB"/>
              <a:t>Configuration Manager cleans up the database every seven days, removing unneeded updates from the console.</a:t>
            </a:r>
          </a:p>
          <a:p>
            <a:pPr lvl="3"/>
            <a:r>
              <a:rPr lang="en-GB"/>
              <a:t>This </a:t>
            </a:r>
            <a:r>
              <a:rPr lang="en-GB" err="1"/>
              <a:t>cleanup</a:t>
            </a:r>
            <a:r>
              <a:rPr lang="en-GB"/>
              <a:t> won't remove expired updates from the Configuration Manager console if they're currently deployed.</a:t>
            </a:r>
          </a:p>
        </p:txBody>
      </p:sp>
      <p:pic>
        <p:nvPicPr>
          <p:cNvPr id="7" name="Picture 6">
            <a:extLst>
              <a:ext uri="{FF2B5EF4-FFF2-40B4-BE49-F238E27FC236}">
                <a16:creationId xmlns:a16="http://schemas.microsoft.com/office/drawing/2014/main" id="{49FDBB72-77BB-5DDA-C13D-3AC2DCCC0906}"/>
              </a:ext>
            </a:extLst>
          </p:cNvPr>
          <p:cNvPicPr>
            <a:picLocks noChangeAspect="1"/>
          </p:cNvPicPr>
          <p:nvPr/>
        </p:nvPicPr>
        <p:blipFill>
          <a:blip r:embed="rId3"/>
          <a:stretch>
            <a:fillRect/>
          </a:stretch>
        </p:blipFill>
        <p:spPr>
          <a:xfrm>
            <a:off x="8104476" y="778266"/>
            <a:ext cx="3748647" cy="3926028"/>
          </a:xfrm>
          <a:prstGeom prst="rect">
            <a:avLst/>
          </a:prstGeom>
        </p:spPr>
      </p:pic>
      <p:pic>
        <p:nvPicPr>
          <p:cNvPr id="9" name="Picture 8">
            <a:extLst>
              <a:ext uri="{FF2B5EF4-FFF2-40B4-BE49-F238E27FC236}">
                <a16:creationId xmlns:a16="http://schemas.microsoft.com/office/drawing/2014/main" id="{A02848D3-C975-59B2-91CD-FF7CDF0C83A1}"/>
              </a:ext>
            </a:extLst>
          </p:cNvPr>
          <p:cNvPicPr>
            <a:picLocks noChangeAspect="1"/>
          </p:cNvPicPr>
          <p:nvPr/>
        </p:nvPicPr>
        <p:blipFill>
          <a:blip r:embed="rId4"/>
          <a:stretch>
            <a:fillRect/>
          </a:stretch>
        </p:blipFill>
        <p:spPr>
          <a:xfrm>
            <a:off x="7241366" y="4704294"/>
            <a:ext cx="4850296" cy="1191905"/>
          </a:xfrm>
          <a:prstGeom prst="rect">
            <a:avLst/>
          </a:prstGeom>
        </p:spPr>
      </p:pic>
    </p:spTree>
    <p:extLst>
      <p:ext uri="{BB962C8B-B14F-4D97-AF65-F5344CB8AC3E}">
        <p14:creationId xmlns:p14="http://schemas.microsoft.com/office/powerpoint/2010/main" val="999113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7A44EE-BFE7-CACE-77B0-B7FFD80F2203}"/>
              </a:ext>
            </a:extLst>
          </p:cNvPr>
          <p:cNvPicPr>
            <a:picLocks noChangeAspect="1"/>
          </p:cNvPicPr>
          <p:nvPr/>
        </p:nvPicPr>
        <p:blipFill>
          <a:blip r:embed="rId3"/>
          <a:stretch>
            <a:fillRect/>
          </a:stretch>
        </p:blipFill>
        <p:spPr>
          <a:xfrm>
            <a:off x="0" y="2425637"/>
            <a:ext cx="4829451" cy="2737713"/>
          </a:xfrm>
          <a:prstGeom prst="rect">
            <a:avLst/>
          </a:prstGeom>
        </p:spPr>
      </p:pic>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Easy Wins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3790766" y="1454520"/>
            <a:ext cx="8259192" cy="4679949"/>
          </a:xfrm>
        </p:spPr>
        <p:txBody>
          <a:bodyPr>
            <a:normAutofit lnSpcReduction="10000"/>
          </a:bodyPr>
          <a:lstStyle/>
          <a:p>
            <a:r>
              <a:rPr lang="en-GB"/>
              <a:t>Using </a:t>
            </a:r>
            <a:r>
              <a:rPr lang="en-GB" err="1"/>
              <a:t>ConfigMgr</a:t>
            </a:r>
            <a:r>
              <a:rPr lang="en-GB"/>
              <a:t>? </a:t>
            </a:r>
          </a:p>
          <a:p>
            <a:pPr lvl="1"/>
            <a:r>
              <a:rPr lang="en-GB"/>
              <a:t>Enable the Built-In WSUS Maintenance in </a:t>
            </a:r>
            <a:r>
              <a:rPr lang="en-GB" err="1"/>
              <a:t>ConfigMgr</a:t>
            </a:r>
            <a:r>
              <a:rPr lang="en-GB"/>
              <a:t> 1906 and Newer</a:t>
            </a:r>
          </a:p>
          <a:p>
            <a:pPr lvl="2"/>
            <a:r>
              <a:rPr lang="en-GB" i="1"/>
              <a:t>Decline expired updates in WSUS according to </a:t>
            </a:r>
            <a:r>
              <a:rPr lang="en-GB" i="1" err="1"/>
              <a:t>supersedence</a:t>
            </a:r>
            <a:r>
              <a:rPr lang="en-GB" i="1"/>
              <a:t> rules</a:t>
            </a:r>
          </a:p>
          <a:p>
            <a:pPr lvl="3"/>
            <a:r>
              <a:rPr lang="en-GB" i="1"/>
              <a:t>The more updates you have, the larger the catalogue sent to your clients. Declining updates in WSUS that are not required reduces the size of that catalogue, improving performance. </a:t>
            </a:r>
          </a:p>
          <a:p>
            <a:pPr lvl="2"/>
            <a:r>
              <a:rPr lang="en-GB" i="1"/>
              <a:t>Add non-clustered indexes to the WSUS database</a:t>
            </a:r>
          </a:p>
          <a:p>
            <a:pPr lvl="3"/>
            <a:r>
              <a:rPr lang="en-GB" i="1"/>
              <a:t>The most significant improvement to WSUS performance is adding these non-clustered indexes to </a:t>
            </a:r>
            <a:r>
              <a:rPr lang="en-GB" i="1" err="1">
                <a:solidFill>
                  <a:srgbClr val="00B050"/>
                </a:solidFill>
              </a:rPr>
              <a:t>tbLocalizedPropertyForRevision</a:t>
            </a:r>
            <a:r>
              <a:rPr lang="en-GB" i="1"/>
              <a:t> &amp; </a:t>
            </a:r>
            <a:r>
              <a:rPr lang="en-GB" i="1" err="1">
                <a:solidFill>
                  <a:srgbClr val="00B050"/>
                </a:solidFill>
              </a:rPr>
              <a:t>tbRevisionSupersedesUpdate</a:t>
            </a:r>
            <a:r>
              <a:rPr lang="en-GB" i="1">
                <a:solidFill>
                  <a:srgbClr val="00B050"/>
                </a:solidFill>
              </a:rPr>
              <a:t> </a:t>
            </a:r>
            <a:r>
              <a:rPr lang="en-GB" i="1"/>
              <a:t>as it speeds up queries against these tables, allowing for quicker clean-up of unneeded updates. </a:t>
            </a:r>
            <a:endParaRPr lang="en-GB" i="1">
              <a:solidFill>
                <a:srgbClr val="00B050"/>
              </a:solidFill>
            </a:endParaRPr>
          </a:p>
          <a:p>
            <a:pPr lvl="2"/>
            <a:r>
              <a:rPr lang="en-GB" i="1"/>
              <a:t>Remove obsolete updates from the WSUS database	</a:t>
            </a:r>
          </a:p>
          <a:p>
            <a:pPr lvl="3"/>
            <a:r>
              <a:rPr lang="en-GB" i="1"/>
              <a:t>Updates that are no longer in the MS Catalogue, and not required, are considered obsolete. Removing obsolete updates clears them from your WSUS DB, again, improving performance</a:t>
            </a:r>
          </a:p>
        </p:txBody>
      </p:sp>
    </p:spTree>
    <p:extLst>
      <p:ext uri="{BB962C8B-B14F-4D97-AF65-F5344CB8AC3E}">
        <p14:creationId xmlns:p14="http://schemas.microsoft.com/office/powerpoint/2010/main" val="3777626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Easy Wins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838200" y="1971675"/>
            <a:ext cx="10515600" cy="4205288"/>
          </a:xfrm>
        </p:spPr>
        <p:txBody>
          <a:bodyPr/>
          <a:lstStyle/>
          <a:p>
            <a:r>
              <a:rPr lang="en-GB"/>
              <a:t>Decline updates you don’t need</a:t>
            </a:r>
          </a:p>
          <a:p>
            <a:r>
              <a:rPr lang="en-GB"/>
              <a:t>We are told not to use the WSUS console if we are using </a:t>
            </a:r>
            <a:r>
              <a:rPr lang="en-GB" err="1"/>
              <a:t>ConfigMgr</a:t>
            </a:r>
            <a:r>
              <a:rPr lang="en-GB"/>
              <a:t> – ignore that advice ONLY to manually decline updates that may not be picked up in the SUP maintenance (more on that later)</a:t>
            </a:r>
          </a:p>
        </p:txBody>
      </p:sp>
      <p:pic>
        <p:nvPicPr>
          <p:cNvPr id="7" name="Picture 6">
            <a:extLst>
              <a:ext uri="{FF2B5EF4-FFF2-40B4-BE49-F238E27FC236}">
                <a16:creationId xmlns:a16="http://schemas.microsoft.com/office/drawing/2014/main" id="{666B1251-B8ED-7FA7-9B7B-C6CD22BE9F37}"/>
              </a:ext>
            </a:extLst>
          </p:cNvPr>
          <p:cNvPicPr>
            <a:picLocks noChangeAspect="1"/>
          </p:cNvPicPr>
          <p:nvPr/>
        </p:nvPicPr>
        <p:blipFill>
          <a:blip r:embed="rId3"/>
          <a:stretch>
            <a:fillRect/>
          </a:stretch>
        </p:blipFill>
        <p:spPr>
          <a:xfrm>
            <a:off x="676273" y="4070562"/>
            <a:ext cx="10839453" cy="1576977"/>
          </a:xfrm>
          <a:prstGeom prst="rect">
            <a:avLst/>
          </a:prstGeom>
        </p:spPr>
      </p:pic>
    </p:spTree>
    <p:extLst>
      <p:ext uri="{BB962C8B-B14F-4D97-AF65-F5344CB8AC3E}">
        <p14:creationId xmlns:p14="http://schemas.microsoft.com/office/powerpoint/2010/main" val="62618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Easy Wins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838200" y="1507787"/>
            <a:ext cx="10909151" cy="1482839"/>
          </a:xfrm>
        </p:spPr>
        <p:txBody>
          <a:bodyPr>
            <a:normAutofit fontScale="92500"/>
          </a:bodyPr>
          <a:lstStyle/>
          <a:p>
            <a:r>
              <a:rPr lang="en-US"/>
              <a:t>Microsoft says – we expect less than 1500 superseded updates to scan against</a:t>
            </a:r>
          </a:p>
          <a:p>
            <a:r>
              <a:rPr lang="en-US"/>
              <a:t>Select COUNT(</a:t>
            </a:r>
            <a:r>
              <a:rPr lang="en-US" err="1"/>
              <a:t>UpdateID</a:t>
            </a:r>
            <a:r>
              <a:rPr lang="en-US"/>
              <a:t>) From </a:t>
            </a:r>
            <a:r>
              <a:rPr lang="en-US" err="1"/>
              <a:t>vwMinimalUpdate</a:t>
            </a:r>
            <a:r>
              <a:rPr lang="en-US"/>
              <a:t> Where </a:t>
            </a:r>
            <a:r>
              <a:rPr lang="en-US" err="1"/>
              <a:t>IsSuperseded</a:t>
            </a:r>
            <a:r>
              <a:rPr lang="en-US"/>
              <a:t>=1 and Declined=0</a:t>
            </a:r>
          </a:p>
          <a:p>
            <a:endParaRPr lang="en-US"/>
          </a:p>
          <a:p>
            <a:endParaRPr lang="en-GB"/>
          </a:p>
        </p:txBody>
      </p:sp>
      <p:pic>
        <p:nvPicPr>
          <p:cNvPr id="6" name="Picture 5">
            <a:extLst>
              <a:ext uri="{FF2B5EF4-FFF2-40B4-BE49-F238E27FC236}">
                <a16:creationId xmlns:a16="http://schemas.microsoft.com/office/drawing/2014/main" id="{33402002-8412-AEEA-5A39-FAA5BF44C98C}"/>
              </a:ext>
            </a:extLst>
          </p:cNvPr>
          <p:cNvPicPr>
            <a:picLocks noChangeAspect="1"/>
          </p:cNvPicPr>
          <p:nvPr/>
        </p:nvPicPr>
        <p:blipFill>
          <a:blip r:embed="rId3"/>
          <a:stretch>
            <a:fillRect/>
          </a:stretch>
        </p:blipFill>
        <p:spPr>
          <a:xfrm>
            <a:off x="4356240" y="3651073"/>
            <a:ext cx="3152054" cy="2955993"/>
          </a:xfrm>
          <a:prstGeom prst="rect">
            <a:avLst/>
          </a:prstGeom>
        </p:spPr>
      </p:pic>
      <p:pic>
        <p:nvPicPr>
          <p:cNvPr id="7" name="Picture 6">
            <a:extLst>
              <a:ext uri="{FF2B5EF4-FFF2-40B4-BE49-F238E27FC236}">
                <a16:creationId xmlns:a16="http://schemas.microsoft.com/office/drawing/2014/main" id="{97F13943-2892-61CE-6855-EABFD1C48035}"/>
              </a:ext>
            </a:extLst>
          </p:cNvPr>
          <p:cNvPicPr>
            <a:picLocks noChangeAspect="1"/>
          </p:cNvPicPr>
          <p:nvPr/>
        </p:nvPicPr>
        <p:blipFill>
          <a:blip r:embed="rId4"/>
          <a:stretch>
            <a:fillRect/>
          </a:stretch>
        </p:blipFill>
        <p:spPr>
          <a:xfrm>
            <a:off x="7835761" y="4174323"/>
            <a:ext cx="4099622" cy="2432743"/>
          </a:xfrm>
          <a:prstGeom prst="rect">
            <a:avLst/>
          </a:prstGeom>
        </p:spPr>
      </p:pic>
      <p:pic>
        <p:nvPicPr>
          <p:cNvPr id="10" name="Picture 9">
            <a:extLst>
              <a:ext uri="{FF2B5EF4-FFF2-40B4-BE49-F238E27FC236}">
                <a16:creationId xmlns:a16="http://schemas.microsoft.com/office/drawing/2014/main" id="{FF7A15CC-0FA7-C7B2-B278-031E8EB49DE9}"/>
              </a:ext>
            </a:extLst>
          </p:cNvPr>
          <p:cNvPicPr>
            <a:picLocks noChangeAspect="1"/>
          </p:cNvPicPr>
          <p:nvPr/>
        </p:nvPicPr>
        <p:blipFill>
          <a:blip r:embed="rId5"/>
          <a:stretch>
            <a:fillRect/>
          </a:stretch>
        </p:blipFill>
        <p:spPr>
          <a:xfrm>
            <a:off x="838200" y="3651073"/>
            <a:ext cx="3023795" cy="3014850"/>
          </a:xfrm>
          <a:prstGeom prst="rect">
            <a:avLst/>
          </a:prstGeom>
        </p:spPr>
      </p:pic>
      <p:pic>
        <p:nvPicPr>
          <p:cNvPr id="1026" name="Picture 2" descr="10 Incredible Behind The Scenes Facts About The Good, The Bad &amp; The Ugly">
            <a:extLst>
              <a:ext uri="{FF2B5EF4-FFF2-40B4-BE49-F238E27FC236}">
                <a16:creationId xmlns:a16="http://schemas.microsoft.com/office/drawing/2014/main" id="{CCF52C9A-7D60-CC6F-4A2B-8C1F10B600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4564" y="2597057"/>
            <a:ext cx="5899697" cy="29498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D3ACC3-5A38-C3DE-9701-5A5422E47B1D}"/>
              </a:ext>
            </a:extLst>
          </p:cNvPr>
          <p:cNvSpPr txBox="1"/>
          <p:nvPr/>
        </p:nvSpPr>
        <p:spPr>
          <a:xfrm>
            <a:off x="3410173" y="5209847"/>
            <a:ext cx="5992010" cy="707886"/>
          </a:xfrm>
          <a:prstGeom prst="rect">
            <a:avLst/>
          </a:prstGeom>
          <a:noFill/>
          <a:ln>
            <a:noFill/>
          </a:ln>
        </p:spPr>
        <p:txBody>
          <a:bodyPr wrap="square" rtlCol="0">
            <a:spAutoFit/>
          </a:bodyPr>
          <a:lstStyle/>
          <a:p>
            <a:r>
              <a:rPr lang="en-US" sz="2000">
                <a:ln w="12700">
                  <a:solidFill>
                    <a:schemeClr val="bg1"/>
                  </a:solidFill>
                </a:ln>
                <a:solidFill>
                  <a:schemeClr val="accent1"/>
                </a:solidFill>
                <a:latin typeface="Trade Gothic Next HvyCd" panose="020B0604020202020204" pitchFamily="34" charset="0"/>
              </a:rPr>
              <a:t>GOOD                              BAD                               UGLY</a:t>
            </a:r>
            <a:endParaRPr lang="en-GB" sz="2000">
              <a:ln w="12700">
                <a:solidFill>
                  <a:schemeClr val="bg1"/>
                </a:solidFill>
              </a:ln>
              <a:solidFill>
                <a:schemeClr val="accent1"/>
              </a:solidFill>
              <a:latin typeface="Trade Gothic Next HvyCd" panose="020B0604020202020204" pitchFamily="34" charset="0"/>
            </a:endParaRPr>
          </a:p>
        </p:txBody>
      </p:sp>
      <p:cxnSp>
        <p:nvCxnSpPr>
          <p:cNvPr id="13" name="Straight Arrow Connector 12">
            <a:extLst>
              <a:ext uri="{FF2B5EF4-FFF2-40B4-BE49-F238E27FC236}">
                <a16:creationId xmlns:a16="http://schemas.microsoft.com/office/drawing/2014/main" id="{6BF251E2-4772-68F3-1E69-2A743C1C89BB}"/>
              </a:ext>
            </a:extLst>
          </p:cNvPr>
          <p:cNvCxnSpPr/>
          <p:nvPr/>
        </p:nvCxnSpPr>
        <p:spPr>
          <a:xfrm flipH="1">
            <a:off x="2678654" y="5546906"/>
            <a:ext cx="925158" cy="76783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15211B0-29BF-AD87-85A1-2DA7AA8837D0}"/>
              </a:ext>
            </a:extLst>
          </p:cNvPr>
          <p:cNvPicPr>
            <a:picLocks noChangeAspect="1"/>
          </p:cNvPicPr>
          <p:nvPr/>
        </p:nvPicPr>
        <p:blipFill>
          <a:blip r:embed="rId7"/>
          <a:stretch>
            <a:fillRect/>
          </a:stretch>
        </p:blipFill>
        <p:spPr>
          <a:xfrm>
            <a:off x="685160" y="6128763"/>
            <a:ext cx="1993494" cy="561703"/>
          </a:xfrm>
          <a:prstGeom prst="rect">
            <a:avLst/>
          </a:prstGeom>
          <a:ln w="19050">
            <a:solidFill>
              <a:schemeClr val="accent1"/>
            </a:solidFill>
          </a:ln>
        </p:spPr>
      </p:pic>
      <p:pic>
        <p:nvPicPr>
          <p:cNvPr id="21" name="Picture 20">
            <a:extLst>
              <a:ext uri="{FF2B5EF4-FFF2-40B4-BE49-F238E27FC236}">
                <a16:creationId xmlns:a16="http://schemas.microsoft.com/office/drawing/2014/main" id="{F2B85EE1-06D5-A4B4-DC51-3480260D2025}"/>
              </a:ext>
            </a:extLst>
          </p:cNvPr>
          <p:cNvPicPr>
            <a:picLocks noChangeAspect="1"/>
          </p:cNvPicPr>
          <p:nvPr/>
        </p:nvPicPr>
        <p:blipFill>
          <a:blip r:embed="rId8"/>
          <a:stretch>
            <a:fillRect/>
          </a:stretch>
        </p:blipFill>
        <p:spPr>
          <a:xfrm>
            <a:off x="4183687" y="6077436"/>
            <a:ext cx="3138127" cy="613030"/>
          </a:xfrm>
          <a:prstGeom prst="rect">
            <a:avLst/>
          </a:prstGeom>
          <a:ln w="19050">
            <a:solidFill>
              <a:schemeClr val="accent1"/>
            </a:solidFill>
          </a:ln>
        </p:spPr>
      </p:pic>
      <p:cxnSp>
        <p:nvCxnSpPr>
          <p:cNvPr id="14" name="Straight Arrow Connector 13">
            <a:extLst>
              <a:ext uri="{FF2B5EF4-FFF2-40B4-BE49-F238E27FC236}">
                <a16:creationId xmlns:a16="http://schemas.microsoft.com/office/drawing/2014/main" id="{8A8C2CB3-D408-58D4-E4D7-08E8A63C0662}"/>
              </a:ext>
            </a:extLst>
          </p:cNvPr>
          <p:cNvCxnSpPr>
            <a:cxnSpLocks/>
          </p:cNvCxnSpPr>
          <p:nvPr/>
        </p:nvCxnSpPr>
        <p:spPr>
          <a:xfrm flipH="1">
            <a:off x="5444266" y="5607523"/>
            <a:ext cx="462579" cy="70721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3999DA5-FCCA-0DAB-9525-967568EFD6EC}"/>
              </a:ext>
            </a:extLst>
          </p:cNvPr>
          <p:cNvPicPr>
            <a:picLocks noChangeAspect="1"/>
          </p:cNvPicPr>
          <p:nvPr/>
        </p:nvPicPr>
        <p:blipFill>
          <a:blip r:embed="rId9"/>
          <a:stretch>
            <a:fillRect/>
          </a:stretch>
        </p:blipFill>
        <p:spPr>
          <a:xfrm>
            <a:off x="8002539" y="6061182"/>
            <a:ext cx="1676024" cy="558675"/>
          </a:xfrm>
          <a:prstGeom prst="rect">
            <a:avLst/>
          </a:prstGeom>
          <a:ln w="15875">
            <a:solidFill>
              <a:schemeClr val="accent1"/>
            </a:solidFill>
          </a:ln>
        </p:spPr>
      </p:pic>
      <p:cxnSp>
        <p:nvCxnSpPr>
          <p:cNvPr id="16" name="Straight Arrow Connector 15">
            <a:extLst>
              <a:ext uri="{FF2B5EF4-FFF2-40B4-BE49-F238E27FC236}">
                <a16:creationId xmlns:a16="http://schemas.microsoft.com/office/drawing/2014/main" id="{ECF8C9AF-5CE6-418B-2E40-E0267195D647}"/>
              </a:ext>
            </a:extLst>
          </p:cNvPr>
          <p:cNvCxnSpPr>
            <a:cxnSpLocks/>
          </p:cNvCxnSpPr>
          <p:nvPr/>
        </p:nvCxnSpPr>
        <p:spPr>
          <a:xfrm>
            <a:off x="7878712" y="5622400"/>
            <a:ext cx="577169" cy="69233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black dog with its tongue out&#10;&#10;Description automatically generated">
            <a:extLst>
              <a:ext uri="{FF2B5EF4-FFF2-40B4-BE49-F238E27FC236}">
                <a16:creationId xmlns:a16="http://schemas.microsoft.com/office/drawing/2014/main" id="{11A147F8-1C93-9C1A-804C-EBC586F217C4}"/>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402183" y="2792309"/>
            <a:ext cx="1135628" cy="1135628"/>
          </a:xfrm>
          <a:prstGeom prst="rect">
            <a:avLst/>
          </a:prstGeom>
        </p:spPr>
      </p:pic>
      <p:sp>
        <p:nvSpPr>
          <p:cNvPr id="8" name="Rectangle 7">
            <a:extLst>
              <a:ext uri="{FF2B5EF4-FFF2-40B4-BE49-F238E27FC236}">
                <a16:creationId xmlns:a16="http://schemas.microsoft.com/office/drawing/2014/main" id="{53D67471-C84E-B1A0-DB92-834C1B0E02E0}"/>
              </a:ext>
            </a:extLst>
          </p:cNvPr>
          <p:cNvSpPr/>
          <p:nvPr/>
        </p:nvSpPr>
        <p:spPr>
          <a:xfrm>
            <a:off x="10390088" y="2720685"/>
            <a:ext cx="1656224" cy="1200329"/>
          </a:xfrm>
          <a:prstGeom prst="rect">
            <a:avLst/>
          </a:prstGeom>
          <a:noFill/>
        </p:spPr>
        <p:txBody>
          <a:bodyPr wrap="square" lIns="91440" tIns="45720" rIns="91440" bIns="45720">
            <a:spAutoFit/>
          </a:bodyPr>
          <a:lstStyle/>
          <a:p>
            <a:pPr algn="ctr"/>
            <a:r>
              <a:rPr lang="en-GB" sz="36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LAB</a:t>
            </a:r>
          </a:p>
          <a:p>
            <a:pPr algn="ctr"/>
            <a:r>
              <a:rPr lang="en-GB" sz="36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TIME</a:t>
            </a:r>
            <a:endParaRPr lang="en-GB" sz="36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520384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Easy Wins</a:t>
            </a:r>
          </a:p>
        </p:txBody>
      </p:sp>
      <p:sp>
        <p:nvSpPr>
          <p:cNvPr id="14" name="TextBox 13">
            <a:extLst>
              <a:ext uri="{FF2B5EF4-FFF2-40B4-BE49-F238E27FC236}">
                <a16:creationId xmlns:a16="http://schemas.microsoft.com/office/drawing/2014/main" id="{97469371-268B-3DCC-28F3-AD0A6C46592A}"/>
              </a:ext>
            </a:extLst>
          </p:cNvPr>
          <p:cNvSpPr txBox="1"/>
          <p:nvPr/>
        </p:nvSpPr>
        <p:spPr>
          <a:xfrm>
            <a:off x="952500" y="1641720"/>
            <a:ext cx="10163175" cy="3539430"/>
          </a:xfrm>
          <a:prstGeom prst="rect">
            <a:avLst/>
          </a:prstGeom>
          <a:noFill/>
        </p:spPr>
        <p:txBody>
          <a:bodyPr wrap="square">
            <a:spAutoFit/>
          </a:bodyPr>
          <a:lstStyle/>
          <a:p>
            <a:r>
              <a:rPr lang="en-GB" sz="2800">
                <a:solidFill>
                  <a:schemeClr val="bg1"/>
                </a:solidFill>
              </a:rPr>
              <a:t>Remove Obsolete Updates</a:t>
            </a:r>
          </a:p>
          <a:p>
            <a:endParaRPr lang="en-GB" sz="2800">
              <a:solidFill>
                <a:schemeClr val="bg1"/>
              </a:solidFill>
            </a:endParaRPr>
          </a:p>
          <a:p>
            <a:pPr marL="457200" indent="-457200">
              <a:buFont typeface="Arial" panose="020B0604020202020204" pitchFamily="34" charset="0"/>
              <a:buChar char="•"/>
            </a:pPr>
            <a:r>
              <a:rPr lang="en-GB" sz="2800" b="0" i="0">
                <a:solidFill>
                  <a:srgbClr val="E6E6E6"/>
                </a:solidFill>
                <a:effectLst/>
                <a:latin typeface="Segoe UI" panose="020B0502040204020203" pitchFamily="34" charset="0"/>
              </a:rPr>
              <a:t>Obsolete updates are unused updates and update revisions in the WSUS database. Generally speaking, an update is considered obsolete once it's no longer in the MS </a:t>
            </a:r>
            <a:r>
              <a:rPr lang="en-GB" sz="2800" b="0" i="0" err="1">
                <a:solidFill>
                  <a:srgbClr val="E6E6E6"/>
                </a:solidFill>
                <a:effectLst/>
                <a:latin typeface="Segoe UI" panose="020B0502040204020203" pitchFamily="34" charset="0"/>
              </a:rPr>
              <a:t>catalog</a:t>
            </a:r>
            <a:r>
              <a:rPr lang="en-GB" sz="2800" b="0" i="0">
                <a:solidFill>
                  <a:srgbClr val="E6E6E6"/>
                </a:solidFill>
                <a:effectLst/>
                <a:latin typeface="Segoe UI" panose="020B0502040204020203" pitchFamily="34" charset="0"/>
              </a:rPr>
              <a:t> and it isn't needed by other updates as a prerequisite or dependency.</a:t>
            </a:r>
          </a:p>
          <a:p>
            <a:pPr marL="457200" indent="-457200">
              <a:buFont typeface="Arial" panose="020B0604020202020204" pitchFamily="34" charset="0"/>
              <a:buChar char="•"/>
            </a:pPr>
            <a:endParaRPr lang="en-GB" sz="2800" b="0" i="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1879118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Easy Wins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lstStyle/>
          <a:p>
            <a:r>
              <a:rPr lang="en-GB"/>
              <a:t>Using </a:t>
            </a:r>
            <a:r>
              <a:rPr lang="en-GB" err="1"/>
              <a:t>ConfigMgr</a:t>
            </a:r>
            <a:r>
              <a:rPr lang="en-GB"/>
              <a:t>? </a:t>
            </a:r>
          </a:p>
          <a:p>
            <a:pPr lvl="1"/>
            <a:r>
              <a:rPr lang="en-GB"/>
              <a:t>Unsubscribe from unnecessary catalogues</a:t>
            </a:r>
          </a:p>
        </p:txBody>
      </p:sp>
      <p:pic>
        <p:nvPicPr>
          <p:cNvPr id="8" name="Picture 7">
            <a:extLst>
              <a:ext uri="{FF2B5EF4-FFF2-40B4-BE49-F238E27FC236}">
                <a16:creationId xmlns:a16="http://schemas.microsoft.com/office/drawing/2014/main" id="{2EB5E906-19F0-7E7A-67A9-FF0A80DF58F7}"/>
              </a:ext>
            </a:extLst>
          </p:cNvPr>
          <p:cNvPicPr>
            <a:picLocks noChangeAspect="1"/>
          </p:cNvPicPr>
          <p:nvPr/>
        </p:nvPicPr>
        <p:blipFill>
          <a:blip r:embed="rId3"/>
          <a:stretch>
            <a:fillRect/>
          </a:stretch>
        </p:blipFill>
        <p:spPr>
          <a:xfrm>
            <a:off x="2770759" y="2415811"/>
            <a:ext cx="6650481" cy="4442189"/>
          </a:xfrm>
          <a:prstGeom prst="rect">
            <a:avLst/>
          </a:prstGeom>
        </p:spPr>
      </p:pic>
    </p:spTree>
    <p:extLst>
      <p:ext uri="{BB962C8B-B14F-4D97-AF65-F5344CB8AC3E}">
        <p14:creationId xmlns:p14="http://schemas.microsoft.com/office/powerpoint/2010/main" val="1308082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Easy Wins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838200" y="1507787"/>
            <a:ext cx="10515600" cy="545656"/>
          </a:xfrm>
        </p:spPr>
        <p:txBody>
          <a:bodyPr/>
          <a:lstStyle/>
          <a:p>
            <a:r>
              <a:rPr lang="en-GB"/>
              <a:t>C:\windows\SoftwareDistribution\DataStore\datastore.edb</a:t>
            </a:r>
          </a:p>
        </p:txBody>
      </p:sp>
      <p:pic>
        <p:nvPicPr>
          <p:cNvPr id="6" name="Picture 5" descr="A person sitting at a desk with a computer&#10;&#10;Description automatically generated with medium confidence">
            <a:extLst>
              <a:ext uri="{FF2B5EF4-FFF2-40B4-BE49-F238E27FC236}">
                <a16:creationId xmlns:a16="http://schemas.microsoft.com/office/drawing/2014/main" id="{455EA703-6A30-4CF1-3D67-F2B85D22B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858" y="2928054"/>
            <a:ext cx="5314950" cy="2989659"/>
          </a:xfrm>
          <a:prstGeom prst="rect">
            <a:avLst/>
          </a:prstGeom>
        </p:spPr>
      </p:pic>
      <p:pic>
        <p:nvPicPr>
          <p:cNvPr id="9" name="Picture 8">
            <a:extLst>
              <a:ext uri="{FF2B5EF4-FFF2-40B4-BE49-F238E27FC236}">
                <a16:creationId xmlns:a16="http://schemas.microsoft.com/office/drawing/2014/main" id="{6246EDB1-138E-82AD-F5B0-8BA2BCAAF76F}"/>
              </a:ext>
            </a:extLst>
          </p:cNvPr>
          <p:cNvPicPr>
            <a:picLocks noChangeAspect="1"/>
          </p:cNvPicPr>
          <p:nvPr/>
        </p:nvPicPr>
        <p:blipFill>
          <a:blip r:embed="rId4"/>
          <a:stretch>
            <a:fillRect/>
          </a:stretch>
        </p:blipFill>
        <p:spPr>
          <a:xfrm>
            <a:off x="1533008" y="4939065"/>
            <a:ext cx="5040945" cy="1849600"/>
          </a:xfrm>
          <a:prstGeom prst="rect">
            <a:avLst/>
          </a:prstGeom>
        </p:spPr>
      </p:pic>
      <p:sp>
        <p:nvSpPr>
          <p:cNvPr id="12" name="TextBox 11">
            <a:extLst>
              <a:ext uri="{FF2B5EF4-FFF2-40B4-BE49-F238E27FC236}">
                <a16:creationId xmlns:a16="http://schemas.microsoft.com/office/drawing/2014/main" id="{0B5550D2-5307-C76F-8AD6-5D6C09814146}"/>
              </a:ext>
            </a:extLst>
          </p:cNvPr>
          <p:cNvSpPr txBox="1"/>
          <p:nvPr/>
        </p:nvSpPr>
        <p:spPr>
          <a:xfrm>
            <a:off x="157538" y="2054910"/>
            <a:ext cx="6625320" cy="707886"/>
          </a:xfrm>
          <a:prstGeom prst="rect">
            <a:avLst/>
          </a:prstGeom>
          <a:noFill/>
        </p:spPr>
        <p:txBody>
          <a:bodyPr wrap="square" rtlCol="0">
            <a:spAutoFit/>
          </a:bodyPr>
          <a:lstStyle/>
          <a:p>
            <a:r>
              <a:rPr lang="en-GB" sz="2000">
                <a:solidFill>
                  <a:schemeClr val="bg1"/>
                </a:solidFill>
              </a:rPr>
              <a:t>Example of client-side </a:t>
            </a:r>
            <a:r>
              <a:rPr lang="en-GB" sz="2000" err="1">
                <a:solidFill>
                  <a:schemeClr val="bg1"/>
                </a:solidFill>
              </a:rPr>
              <a:t>DataStore.edb</a:t>
            </a:r>
            <a:r>
              <a:rPr lang="en-GB" sz="2000">
                <a:solidFill>
                  <a:schemeClr val="bg1"/>
                </a:solidFill>
              </a:rPr>
              <a:t> file for full catalogue and no clean-up</a:t>
            </a:r>
          </a:p>
        </p:txBody>
      </p:sp>
      <p:sp>
        <p:nvSpPr>
          <p:cNvPr id="13" name="TextBox 12">
            <a:extLst>
              <a:ext uri="{FF2B5EF4-FFF2-40B4-BE49-F238E27FC236}">
                <a16:creationId xmlns:a16="http://schemas.microsoft.com/office/drawing/2014/main" id="{87A298CF-DE70-786C-C630-CDB1D615A6C7}"/>
              </a:ext>
            </a:extLst>
          </p:cNvPr>
          <p:cNvSpPr txBox="1"/>
          <p:nvPr/>
        </p:nvSpPr>
        <p:spPr>
          <a:xfrm>
            <a:off x="157538" y="4583655"/>
            <a:ext cx="7101906" cy="707886"/>
          </a:xfrm>
          <a:prstGeom prst="rect">
            <a:avLst/>
          </a:prstGeom>
          <a:noFill/>
        </p:spPr>
        <p:txBody>
          <a:bodyPr wrap="square" rtlCol="0">
            <a:spAutoFit/>
          </a:bodyPr>
          <a:lstStyle/>
          <a:p>
            <a:r>
              <a:rPr lang="en-GB" sz="2000">
                <a:solidFill>
                  <a:schemeClr val="bg1"/>
                </a:solidFill>
              </a:rPr>
              <a:t>Example of client-side </a:t>
            </a:r>
            <a:r>
              <a:rPr lang="en-GB" sz="2000" err="1">
                <a:solidFill>
                  <a:schemeClr val="bg1"/>
                </a:solidFill>
              </a:rPr>
              <a:t>DataStore.edb</a:t>
            </a:r>
            <a:r>
              <a:rPr lang="en-GB" sz="2000">
                <a:solidFill>
                  <a:schemeClr val="bg1"/>
                </a:solidFill>
              </a:rPr>
              <a:t> file for a maintained catalogue</a:t>
            </a:r>
          </a:p>
        </p:txBody>
      </p:sp>
      <p:pic>
        <p:nvPicPr>
          <p:cNvPr id="15" name="Picture 14">
            <a:extLst>
              <a:ext uri="{FF2B5EF4-FFF2-40B4-BE49-F238E27FC236}">
                <a16:creationId xmlns:a16="http://schemas.microsoft.com/office/drawing/2014/main" id="{3DAB2682-4D4B-9EF3-34B6-DAECBFB3FD7F}"/>
              </a:ext>
            </a:extLst>
          </p:cNvPr>
          <p:cNvPicPr>
            <a:picLocks noChangeAspect="1"/>
          </p:cNvPicPr>
          <p:nvPr/>
        </p:nvPicPr>
        <p:blipFill>
          <a:blip r:embed="rId5"/>
          <a:stretch>
            <a:fillRect/>
          </a:stretch>
        </p:blipFill>
        <p:spPr>
          <a:xfrm>
            <a:off x="1532689" y="2408853"/>
            <a:ext cx="5041264" cy="2174802"/>
          </a:xfrm>
          <a:prstGeom prst="rect">
            <a:avLst/>
          </a:prstGeom>
        </p:spPr>
      </p:pic>
    </p:spTree>
    <p:extLst>
      <p:ext uri="{BB962C8B-B14F-4D97-AF65-F5344CB8AC3E}">
        <p14:creationId xmlns:p14="http://schemas.microsoft.com/office/powerpoint/2010/main" val="385789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B669-2341-DF39-C682-5CB469879095}"/>
              </a:ext>
            </a:extLst>
          </p:cNvPr>
          <p:cNvSpPr>
            <a:spLocks noGrp="1"/>
          </p:cNvSpPr>
          <p:nvPr>
            <p:ph type="ctrTitle"/>
          </p:nvPr>
        </p:nvSpPr>
        <p:spPr/>
        <p:txBody>
          <a:bodyPr/>
          <a:lstStyle/>
          <a:p>
            <a:r>
              <a:rPr lang="en-US"/>
              <a:t>Optimizing WSUS</a:t>
            </a:r>
          </a:p>
        </p:txBody>
      </p:sp>
      <p:sp>
        <p:nvSpPr>
          <p:cNvPr id="3" name="Subtitle 2">
            <a:extLst>
              <a:ext uri="{FF2B5EF4-FFF2-40B4-BE49-F238E27FC236}">
                <a16:creationId xmlns:a16="http://schemas.microsoft.com/office/drawing/2014/main" id="{B7806C1F-6D02-FA11-F860-B05CFAC0C160}"/>
              </a:ext>
            </a:extLst>
          </p:cNvPr>
          <p:cNvSpPr>
            <a:spLocks noGrp="1"/>
          </p:cNvSpPr>
          <p:nvPr>
            <p:ph type="subTitle" idx="1"/>
          </p:nvPr>
        </p:nvSpPr>
        <p:spPr/>
        <p:txBody>
          <a:bodyPr/>
          <a:lstStyle/>
          <a:p>
            <a:r>
              <a:rPr lang="en-GB"/>
              <a:t>Common issues, where to find them and how to fix them.</a:t>
            </a:r>
            <a:endParaRPr lang="en-US"/>
          </a:p>
        </p:txBody>
      </p:sp>
    </p:spTree>
    <p:extLst>
      <p:ext uri="{BB962C8B-B14F-4D97-AF65-F5344CB8AC3E}">
        <p14:creationId xmlns:p14="http://schemas.microsoft.com/office/powerpoint/2010/main" val="401895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E0E8BD-4CE4-F4EF-4C21-49E9DFDDB6D7}"/>
              </a:ext>
            </a:extLst>
          </p:cNvPr>
          <p:cNvSpPr>
            <a:spLocks noGrp="1"/>
          </p:cNvSpPr>
          <p:nvPr>
            <p:ph type="title"/>
          </p:nvPr>
        </p:nvSpPr>
        <p:spPr/>
        <p:txBody>
          <a:bodyPr/>
          <a:lstStyle/>
          <a:p>
            <a:r>
              <a:rPr lang="en-GB"/>
              <a:t>Diving deeper</a:t>
            </a:r>
          </a:p>
        </p:txBody>
      </p:sp>
    </p:spTree>
    <p:extLst>
      <p:ext uri="{BB962C8B-B14F-4D97-AF65-F5344CB8AC3E}">
        <p14:creationId xmlns:p14="http://schemas.microsoft.com/office/powerpoint/2010/main" val="3058541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46F1-9D45-3587-7C60-3EAEC6547223}"/>
              </a:ext>
            </a:extLst>
          </p:cNvPr>
          <p:cNvSpPr>
            <a:spLocks noGrp="1"/>
          </p:cNvSpPr>
          <p:nvPr>
            <p:ph type="title"/>
          </p:nvPr>
        </p:nvSpPr>
        <p:spPr/>
        <p:txBody>
          <a:bodyPr/>
          <a:lstStyle/>
          <a:p>
            <a:r>
              <a:rPr lang="en-GB"/>
              <a:t>Client Scan Performance</a:t>
            </a:r>
          </a:p>
        </p:txBody>
      </p:sp>
      <p:sp>
        <p:nvSpPr>
          <p:cNvPr id="3" name="Content Placeholder 2">
            <a:extLst>
              <a:ext uri="{FF2B5EF4-FFF2-40B4-BE49-F238E27FC236}">
                <a16:creationId xmlns:a16="http://schemas.microsoft.com/office/drawing/2014/main" id="{4EDC9640-2C1C-2C70-E81F-602D5E1AE981}"/>
              </a:ext>
            </a:extLst>
          </p:cNvPr>
          <p:cNvSpPr>
            <a:spLocks noGrp="1"/>
          </p:cNvSpPr>
          <p:nvPr>
            <p:ph idx="1"/>
          </p:nvPr>
        </p:nvSpPr>
        <p:spPr>
          <a:xfrm>
            <a:off x="838200" y="2071688"/>
            <a:ext cx="4076700" cy="3905250"/>
          </a:xfrm>
        </p:spPr>
        <p:txBody>
          <a:bodyPr/>
          <a:lstStyle/>
          <a:p>
            <a:pPr marL="0" indent="0">
              <a:buNone/>
            </a:pPr>
            <a:r>
              <a:rPr lang="en-GB"/>
              <a:t>To get a quick insight into potential problems in your environment, run</a:t>
            </a:r>
          </a:p>
          <a:p>
            <a:pPr marL="0" indent="0">
              <a:buNone/>
            </a:pPr>
            <a:endParaRPr lang="en-GB"/>
          </a:p>
          <a:p>
            <a:pPr marL="0" indent="0">
              <a:buNone/>
            </a:pPr>
            <a:r>
              <a:rPr lang="en-GB" b="1" err="1"/>
              <a:t>spSearchUpdates</a:t>
            </a:r>
            <a:endParaRPr lang="en-GB" b="1"/>
          </a:p>
          <a:p>
            <a:endParaRPr lang="en-GB"/>
          </a:p>
        </p:txBody>
      </p:sp>
      <p:pic>
        <p:nvPicPr>
          <p:cNvPr id="6" name="Picture 5">
            <a:extLst>
              <a:ext uri="{FF2B5EF4-FFF2-40B4-BE49-F238E27FC236}">
                <a16:creationId xmlns:a16="http://schemas.microsoft.com/office/drawing/2014/main" id="{3EC4A217-8FF2-BA46-0415-CBCFC6D98D8B}"/>
              </a:ext>
            </a:extLst>
          </p:cNvPr>
          <p:cNvPicPr>
            <a:picLocks noChangeAspect="1"/>
          </p:cNvPicPr>
          <p:nvPr/>
        </p:nvPicPr>
        <p:blipFill>
          <a:blip r:embed="rId3"/>
          <a:stretch>
            <a:fillRect/>
          </a:stretch>
        </p:blipFill>
        <p:spPr>
          <a:xfrm>
            <a:off x="5123951" y="1507787"/>
            <a:ext cx="5269966" cy="5324295"/>
          </a:xfrm>
          <a:prstGeom prst="rect">
            <a:avLst/>
          </a:prstGeom>
        </p:spPr>
      </p:pic>
      <p:pic>
        <p:nvPicPr>
          <p:cNvPr id="5" name="Picture 4" descr="A black dog with its tongue out&#10;&#10;Description automatically generated">
            <a:extLst>
              <a:ext uri="{FF2B5EF4-FFF2-40B4-BE49-F238E27FC236}">
                <a16:creationId xmlns:a16="http://schemas.microsoft.com/office/drawing/2014/main" id="{FBBA578C-C1EF-9879-493E-0812CCEAC5D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8200" y="4924425"/>
            <a:ext cx="1733550" cy="1733550"/>
          </a:xfrm>
          <a:prstGeom prst="rect">
            <a:avLst/>
          </a:prstGeom>
        </p:spPr>
      </p:pic>
      <p:sp>
        <p:nvSpPr>
          <p:cNvPr id="8" name="Rectangle 7">
            <a:extLst>
              <a:ext uri="{FF2B5EF4-FFF2-40B4-BE49-F238E27FC236}">
                <a16:creationId xmlns:a16="http://schemas.microsoft.com/office/drawing/2014/main" id="{DBA695BA-F488-0D19-23F1-968590A5C678}"/>
              </a:ext>
            </a:extLst>
          </p:cNvPr>
          <p:cNvSpPr/>
          <p:nvPr/>
        </p:nvSpPr>
        <p:spPr>
          <a:xfrm>
            <a:off x="2535090" y="4924425"/>
            <a:ext cx="1656224" cy="1754326"/>
          </a:xfrm>
          <a:prstGeom prst="rect">
            <a:avLst/>
          </a:prstGeom>
          <a:noFill/>
        </p:spPr>
        <p:txBody>
          <a:bodyPr wrap="none" lIns="91440" tIns="45720" rIns="91440" bIns="45720">
            <a:spAutoFit/>
          </a:bodyPr>
          <a:lstStyle/>
          <a:p>
            <a:pPr algn="ctr"/>
            <a:r>
              <a:rPr lang="en-GB"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LAB</a:t>
            </a:r>
          </a:p>
          <a:p>
            <a:pPr algn="ctr"/>
            <a:r>
              <a:rPr lang="en-GB"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TIME</a:t>
            </a:r>
            <a:endParaRPr lang="en-GB"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396839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pic>
        <p:nvPicPr>
          <p:cNvPr id="5" name="Picture 4">
            <a:extLst>
              <a:ext uri="{FF2B5EF4-FFF2-40B4-BE49-F238E27FC236}">
                <a16:creationId xmlns:a16="http://schemas.microsoft.com/office/drawing/2014/main" id="{0F864014-DE16-1F21-9DB2-E2A425EC7150}"/>
              </a:ext>
            </a:extLst>
          </p:cNvPr>
          <p:cNvPicPr>
            <a:picLocks noChangeAspect="1"/>
          </p:cNvPicPr>
          <p:nvPr/>
        </p:nvPicPr>
        <p:blipFill>
          <a:blip r:embed="rId3"/>
          <a:stretch>
            <a:fillRect/>
          </a:stretch>
        </p:blipFill>
        <p:spPr>
          <a:xfrm>
            <a:off x="6583800" y="1457860"/>
            <a:ext cx="5301368" cy="5234049"/>
          </a:xfrm>
          <a:prstGeom prst="rect">
            <a:avLst/>
          </a:prstGeom>
        </p:spPr>
      </p:pic>
      <p:sp>
        <p:nvSpPr>
          <p:cNvPr id="7" name="TextBox 6">
            <a:extLst>
              <a:ext uri="{FF2B5EF4-FFF2-40B4-BE49-F238E27FC236}">
                <a16:creationId xmlns:a16="http://schemas.microsoft.com/office/drawing/2014/main" id="{E016D14D-6304-9DDC-C010-2CB6C5F2CDFF}"/>
              </a:ext>
            </a:extLst>
          </p:cNvPr>
          <p:cNvSpPr txBox="1"/>
          <p:nvPr/>
        </p:nvSpPr>
        <p:spPr>
          <a:xfrm>
            <a:off x="1211014" y="1815372"/>
            <a:ext cx="4397188" cy="523220"/>
          </a:xfrm>
          <a:prstGeom prst="rect">
            <a:avLst/>
          </a:prstGeom>
          <a:noFill/>
        </p:spPr>
        <p:txBody>
          <a:bodyPr wrap="square">
            <a:spAutoFit/>
          </a:bodyPr>
          <a:lstStyle/>
          <a:p>
            <a:r>
              <a:rPr lang="en-GB" sz="2800">
                <a:solidFill>
                  <a:schemeClr val="bg1"/>
                </a:solidFill>
              </a:rPr>
              <a:t>Do indexes already exist?</a:t>
            </a:r>
          </a:p>
        </p:txBody>
      </p:sp>
      <p:pic>
        <p:nvPicPr>
          <p:cNvPr id="6" name="Picture 5" descr="A qr code with black dots&#10;&#10;Description automatically generated with low confidence">
            <a:extLst>
              <a:ext uri="{FF2B5EF4-FFF2-40B4-BE49-F238E27FC236}">
                <a16:creationId xmlns:a16="http://schemas.microsoft.com/office/drawing/2014/main" id="{0E3ED1EC-88B2-D556-DA55-FC948065AF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302" y="2641601"/>
            <a:ext cx="3220184" cy="3220184"/>
          </a:xfrm>
          <a:prstGeom prst="rect">
            <a:avLst/>
          </a:prstGeom>
        </p:spPr>
      </p:pic>
    </p:spTree>
    <p:extLst>
      <p:ext uri="{BB962C8B-B14F-4D97-AF65-F5344CB8AC3E}">
        <p14:creationId xmlns:p14="http://schemas.microsoft.com/office/powerpoint/2010/main" val="285786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pic>
        <p:nvPicPr>
          <p:cNvPr id="8" name="Picture 7">
            <a:extLst>
              <a:ext uri="{FF2B5EF4-FFF2-40B4-BE49-F238E27FC236}">
                <a16:creationId xmlns:a16="http://schemas.microsoft.com/office/drawing/2014/main" id="{19466949-E53D-7F0B-49E2-B035D735D773}"/>
              </a:ext>
            </a:extLst>
          </p:cNvPr>
          <p:cNvPicPr>
            <a:picLocks noChangeAspect="1"/>
          </p:cNvPicPr>
          <p:nvPr/>
        </p:nvPicPr>
        <p:blipFill>
          <a:blip r:embed="rId3"/>
          <a:stretch>
            <a:fillRect/>
          </a:stretch>
        </p:blipFill>
        <p:spPr>
          <a:xfrm>
            <a:off x="694646" y="1819032"/>
            <a:ext cx="9869362" cy="4793015"/>
          </a:xfrm>
          <a:prstGeom prst="rect">
            <a:avLst/>
          </a:prstGeom>
        </p:spPr>
      </p:pic>
      <p:cxnSp>
        <p:nvCxnSpPr>
          <p:cNvPr id="11" name="Straight Arrow Connector 10">
            <a:extLst>
              <a:ext uri="{FF2B5EF4-FFF2-40B4-BE49-F238E27FC236}">
                <a16:creationId xmlns:a16="http://schemas.microsoft.com/office/drawing/2014/main" id="{CF1A76BF-C612-5FF9-57CC-74B66594B351}"/>
              </a:ext>
            </a:extLst>
          </p:cNvPr>
          <p:cNvCxnSpPr/>
          <p:nvPr/>
        </p:nvCxnSpPr>
        <p:spPr>
          <a:xfrm flipH="1">
            <a:off x="4324574" y="5992010"/>
            <a:ext cx="3022899" cy="0"/>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black dog with its tongue out&#10;&#10;Description automatically generated">
            <a:extLst>
              <a:ext uri="{FF2B5EF4-FFF2-40B4-BE49-F238E27FC236}">
                <a16:creationId xmlns:a16="http://schemas.microsoft.com/office/drawing/2014/main" id="{2D9017E5-D222-DCE9-45C1-15E07928097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830458" y="1695450"/>
            <a:ext cx="1733550" cy="1733550"/>
          </a:xfrm>
          <a:prstGeom prst="rect">
            <a:avLst/>
          </a:prstGeom>
        </p:spPr>
      </p:pic>
      <p:sp>
        <p:nvSpPr>
          <p:cNvPr id="4" name="Rectangle 3">
            <a:extLst>
              <a:ext uri="{FF2B5EF4-FFF2-40B4-BE49-F238E27FC236}">
                <a16:creationId xmlns:a16="http://schemas.microsoft.com/office/drawing/2014/main" id="{660F8676-234F-83AC-6FC8-4EBFA64A01A4}"/>
              </a:ext>
            </a:extLst>
          </p:cNvPr>
          <p:cNvSpPr/>
          <p:nvPr/>
        </p:nvSpPr>
        <p:spPr>
          <a:xfrm>
            <a:off x="10527348" y="1695450"/>
            <a:ext cx="1656224" cy="1754326"/>
          </a:xfrm>
          <a:prstGeom prst="rect">
            <a:avLst/>
          </a:prstGeom>
          <a:noFill/>
        </p:spPr>
        <p:txBody>
          <a:bodyPr wrap="square" lIns="91440" tIns="45720" rIns="91440" bIns="45720">
            <a:spAutoFit/>
          </a:bodyPr>
          <a:lstStyle/>
          <a:p>
            <a:pPr algn="ctr"/>
            <a:r>
              <a:rPr lang="en-GB"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LAB</a:t>
            </a:r>
          </a:p>
          <a:p>
            <a:pPr algn="ctr"/>
            <a:r>
              <a:rPr lang="en-GB"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TIME</a:t>
            </a:r>
            <a:endParaRPr lang="en-GB"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554518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pic>
        <p:nvPicPr>
          <p:cNvPr id="8" name="Picture 7">
            <a:extLst>
              <a:ext uri="{FF2B5EF4-FFF2-40B4-BE49-F238E27FC236}">
                <a16:creationId xmlns:a16="http://schemas.microsoft.com/office/drawing/2014/main" id="{AE48412B-0B1A-D965-15A7-C36834108786}"/>
              </a:ext>
            </a:extLst>
          </p:cNvPr>
          <p:cNvPicPr>
            <a:picLocks noChangeAspect="1"/>
          </p:cNvPicPr>
          <p:nvPr/>
        </p:nvPicPr>
        <p:blipFill rotWithShape="1">
          <a:blip r:embed="rId3"/>
          <a:srcRect r="22115"/>
          <a:stretch/>
        </p:blipFill>
        <p:spPr>
          <a:xfrm>
            <a:off x="585495" y="3044631"/>
            <a:ext cx="11021009" cy="2925023"/>
          </a:xfrm>
          <a:prstGeom prst="rect">
            <a:avLst/>
          </a:prstGeom>
        </p:spPr>
      </p:pic>
      <p:sp>
        <p:nvSpPr>
          <p:cNvPr id="10" name="TextBox 9">
            <a:extLst>
              <a:ext uri="{FF2B5EF4-FFF2-40B4-BE49-F238E27FC236}">
                <a16:creationId xmlns:a16="http://schemas.microsoft.com/office/drawing/2014/main" id="{A3D1AF69-BDB5-773A-8507-8459EF2AC925}"/>
              </a:ext>
            </a:extLst>
          </p:cNvPr>
          <p:cNvSpPr txBox="1"/>
          <p:nvPr/>
        </p:nvSpPr>
        <p:spPr>
          <a:xfrm>
            <a:off x="838199" y="2251668"/>
            <a:ext cx="8445649" cy="523220"/>
          </a:xfrm>
          <a:prstGeom prst="rect">
            <a:avLst/>
          </a:prstGeom>
          <a:noFill/>
        </p:spPr>
        <p:txBody>
          <a:bodyPr wrap="square">
            <a:spAutoFit/>
          </a:bodyPr>
          <a:lstStyle/>
          <a:p>
            <a:r>
              <a:rPr lang="en-GB" sz="2800">
                <a:solidFill>
                  <a:schemeClr val="bg1"/>
                </a:solidFill>
              </a:rPr>
              <a:t>Indexes exist – check is performed every sync</a:t>
            </a:r>
          </a:p>
        </p:txBody>
      </p:sp>
      <p:cxnSp>
        <p:nvCxnSpPr>
          <p:cNvPr id="12" name="Straight Arrow Connector 11">
            <a:extLst>
              <a:ext uri="{FF2B5EF4-FFF2-40B4-BE49-F238E27FC236}">
                <a16:creationId xmlns:a16="http://schemas.microsoft.com/office/drawing/2014/main" id="{1A6AEA75-4585-775B-5208-8C8ABA66F7CA}"/>
              </a:ext>
            </a:extLst>
          </p:cNvPr>
          <p:cNvCxnSpPr>
            <a:cxnSpLocks/>
          </p:cNvCxnSpPr>
          <p:nvPr/>
        </p:nvCxnSpPr>
        <p:spPr>
          <a:xfrm>
            <a:off x="1075765" y="2774888"/>
            <a:ext cx="1054249" cy="5599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07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14" name="TextBox 13">
            <a:extLst>
              <a:ext uri="{FF2B5EF4-FFF2-40B4-BE49-F238E27FC236}">
                <a16:creationId xmlns:a16="http://schemas.microsoft.com/office/drawing/2014/main" id="{97469371-268B-3DCC-28F3-AD0A6C46592A}"/>
              </a:ext>
            </a:extLst>
          </p:cNvPr>
          <p:cNvSpPr txBox="1"/>
          <p:nvPr/>
        </p:nvSpPr>
        <p:spPr>
          <a:xfrm>
            <a:off x="952500" y="1641720"/>
            <a:ext cx="8445649" cy="523220"/>
          </a:xfrm>
          <a:prstGeom prst="rect">
            <a:avLst/>
          </a:prstGeom>
          <a:noFill/>
        </p:spPr>
        <p:txBody>
          <a:bodyPr wrap="square">
            <a:spAutoFit/>
          </a:bodyPr>
          <a:lstStyle/>
          <a:p>
            <a:r>
              <a:rPr lang="en-GB" sz="2800">
                <a:solidFill>
                  <a:schemeClr val="bg1"/>
                </a:solidFill>
              </a:rPr>
              <a:t>Re-Index SQL</a:t>
            </a:r>
          </a:p>
        </p:txBody>
      </p:sp>
      <p:sp>
        <p:nvSpPr>
          <p:cNvPr id="9" name="TextBox 8">
            <a:extLst>
              <a:ext uri="{FF2B5EF4-FFF2-40B4-BE49-F238E27FC236}">
                <a16:creationId xmlns:a16="http://schemas.microsoft.com/office/drawing/2014/main" id="{AFA4E710-C4CE-C336-5D9B-FBDECF48D9A2}"/>
              </a:ext>
            </a:extLst>
          </p:cNvPr>
          <p:cNvSpPr txBox="1"/>
          <p:nvPr/>
        </p:nvSpPr>
        <p:spPr>
          <a:xfrm>
            <a:off x="838200" y="2145190"/>
            <a:ext cx="7834313" cy="1477328"/>
          </a:xfrm>
          <a:prstGeom prst="rect">
            <a:avLst/>
          </a:prstGeom>
          <a:noFill/>
        </p:spPr>
        <p:txBody>
          <a:bodyPr wrap="square">
            <a:spAutoFit/>
          </a:bodyPr>
          <a:lstStyle/>
          <a:p>
            <a:r>
              <a:rPr lang="en-GB" b="0" i="0">
                <a:solidFill>
                  <a:srgbClr val="E6E6E6"/>
                </a:solidFill>
                <a:effectLst/>
                <a:latin typeface="SFMono-Regular"/>
              </a:rPr>
              <a:t>Microsoft provide a T-SQL script that </a:t>
            </a:r>
          </a:p>
          <a:p>
            <a:pPr marL="285750" indent="-285750">
              <a:buFont typeface="Arial" panose="020B0604020202020204" pitchFamily="34" charset="0"/>
              <a:buChar char="•"/>
            </a:pPr>
            <a:r>
              <a:rPr lang="en-GB" b="0" i="0">
                <a:solidFill>
                  <a:srgbClr val="E6E6E6"/>
                </a:solidFill>
                <a:effectLst/>
                <a:latin typeface="SFMono-Regular"/>
              </a:rPr>
              <a:t>Identifies fragmented indexes and defrags them</a:t>
            </a:r>
          </a:p>
          <a:p>
            <a:pPr marL="285750" indent="-285750">
              <a:buFont typeface="Arial" panose="020B0604020202020204" pitchFamily="34" charset="0"/>
              <a:buChar char="•"/>
            </a:pPr>
            <a:r>
              <a:rPr lang="en-GB">
                <a:solidFill>
                  <a:srgbClr val="E6E6E6"/>
                </a:solidFill>
                <a:latin typeface="SFMono-Regular"/>
              </a:rPr>
              <a:t>Adds fill factors to improve insert performance</a:t>
            </a:r>
          </a:p>
          <a:p>
            <a:pPr marL="285750" indent="-285750">
              <a:buFont typeface="Arial" panose="020B0604020202020204" pitchFamily="34" charset="0"/>
              <a:buChar char="•"/>
            </a:pPr>
            <a:r>
              <a:rPr lang="en-GB" b="0" i="0">
                <a:solidFill>
                  <a:srgbClr val="E6E6E6"/>
                </a:solidFill>
                <a:effectLst/>
                <a:latin typeface="SFMono-Regular"/>
              </a:rPr>
              <a:t>Updates potentially out-of-date table stats</a:t>
            </a:r>
          </a:p>
          <a:p>
            <a:pPr marL="285750" indent="-285750">
              <a:buFont typeface="Arial" panose="020B0604020202020204" pitchFamily="34" charset="0"/>
              <a:buChar char="•"/>
            </a:pPr>
            <a:endParaRPr lang="en-US"/>
          </a:p>
        </p:txBody>
      </p:sp>
      <p:sp>
        <p:nvSpPr>
          <p:cNvPr id="10" name="TextBox 9">
            <a:extLst>
              <a:ext uri="{FF2B5EF4-FFF2-40B4-BE49-F238E27FC236}">
                <a16:creationId xmlns:a16="http://schemas.microsoft.com/office/drawing/2014/main" id="{1519C856-CE86-85B5-4F1A-DE0C2239BB36}"/>
              </a:ext>
            </a:extLst>
          </p:cNvPr>
          <p:cNvSpPr txBox="1"/>
          <p:nvPr/>
        </p:nvSpPr>
        <p:spPr>
          <a:xfrm>
            <a:off x="838200" y="4954670"/>
            <a:ext cx="8445649" cy="523220"/>
          </a:xfrm>
          <a:prstGeom prst="rect">
            <a:avLst/>
          </a:prstGeom>
          <a:noFill/>
        </p:spPr>
        <p:txBody>
          <a:bodyPr wrap="square">
            <a:spAutoFit/>
          </a:bodyPr>
          <a:lstStyle/>
          <a:p>
            <a:r>
              <a:rPr lang="en-GB" sz="2800">
                <a:solidFill>
                  <a:schemeClr val="bg1"/>
                </a:solidFill>
              </a:rPr>
              <a:t>Scheduled Task</a:t>
            </a:r>
          </a:p>
        </p:txBody>
      </p:sp>
      <p:pic>
        <p:nvPicPr>
          <p:cNvPr id="6" name="Picture 5">
            <a:extLst>
              <a:ext uri="{FF2B5EF4-FFF2-40B4-BE49-F238E27FC236}">
                <a16:creationId xmlns:a16="http://schemas.microsoft.com/office/drawing/2014/main" id="{846DCC78-3496-DF13-86CA-533BD2791D5E}"/>
              </a:ext>
            </a:extLst>
          </p:cNvPr>
          <p:cNvPicPr>
            <a:picLocks noChangeAspect="1"/>
          </p:cNvPicPr>
          <p:nvPr/>
        </p:nvPicPr>
        <p:blipFill>
          <a:blip r:embed="rId3"/>
          <a:stretch>
            <a:fillRect/>
          </a:stretch>
        </p:blipFill>
        <p:spPr>
          <a:xfrm>
            <a:off x="59295" y="3577370"/>
            <a:ext cx="10515600" cy="3267391"/>
          </a:xfrm>
          <a:prstGeom prst="rect">
            <a:avLst/>
          </a:prstGeom>
        </p:spPr>
      </p:pic>
      <p:pic>
        <p:nvPicPr>
          <p:cNvPr id="15" name="Picture 14" descr="Scatter chart, qr code&#10;&#10;Description automatically generated">
            <a:extLst>
              <a:ext uri="{FF2B5EF4-FFF2-40B4-BE49-F238E27FC236}">
                <a16:creationId xmlns:a16="http://schemas.microsoft.com/office/drawing/2014/main" id="{14728234-CEB2-217A-15C7-4FD9267B4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2259" y="742554"/>
            <a:ext cx="2805272" cy="2805272"/>
          </a:xfrm>
          <a:prstGeom prst="rect">
            <a:avLst/>
          </a:prstGeom>
        </p:spPr>
      </p:pic>
    </p:spTree>
    <p:extLst>
      <p:ext uri="{BB962C8B-B14F-4D97-AF65-F5344CB8AC3E}">
        <p14:creationId xmlns:p14="http://schemas.microsoft.com/office/powerpoint/2010/main" val="3163707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pic>
        <p:nvPicPr>
          <p:cNvPr id="3" name="Picture 2">
            <a:extLst>
              <a:ext uri="{FF2B5EF4-FFF2-40B4-BE49-F238E27FC236}">
                <a16:creationId xmlns:a16="http://schemas.microsoft.com/office/drawing/2014/main" id="{6B0D30D1-6BB6-52EF-EBEB-ECF98042C340}"/>
              </a:ext>
            </a:extLst>
          </p:cNvPr>
          <p:cNvPicPr>
            <a:picLocks noChangeAspect="1"/>
          </p:cNvPicPr>
          <p:nvPr/>
        </p:nvPicPr>
        <p:blipFill rotWithShape="1">
          <a:blip r:embed="rId3"/>
          <a:srcRect b="22377"/>
          <a:stretch/>
        </p:blipFill>
        <p:spPr>
          <a:xfrm>
            <a:off x="575703" y="2292349"/>
            <a:ext cx="11252548" cy="4200525"/>
          </a:xfrm>
          <a:prstGeom prst="rect">
            <a:avLst/>
          </a:prstGeom>
        </p:spPr>
      </p:pic>
      <p:cxnSp>
        <p:nvCxnSpPr>
          <p:cNvPr id="4" name="Straight Arrow Connector 3">
            <a:extLst>
              <a:ext uri="{FF2B5EF4-FFF2-40B4-BE49-F238E27FC236}">
                <a16:creationId xmlns:a16="http://schemas.microsoft.com/office/drawing/2014/main" id="{425E14A5-B360-BD45-628F-5A295CB58FA0}"/>
              </a:ext>
            </a:extLst>
          </p:cNvPr>
          <p:cNvCxnSpPr>
            <a:cxnSpLocks/>
          </p:cNvCxnSpPr>
          <p:nvPr/>
        </p:nvCxnSpPr>
        <p:spPr>
          <a:xfrm flipH="1">
            <a:off x="3078374" y="3321049"/>
            <a:ext cx="2508039"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FFE6294-AA0A-83E9-9CA5-16E2821FB711}"/>
              </a:ext>
            </a:extLst>
          </p:cNvPr>
          <p:cNvCxnSpPr>
            <a:cxnSpLocks/>
          </p:cNvCxnSpPr>
          <p:nvPr/>
        </p:nvCxnSpPr>
        <p:spPr>
          <a:xfrm flipH="1">
            <a:off x="1459124" y="3463924"/>
            <a:ext cx="4127289" cy="15374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DEE9C30-8A5C-31FC-51F9-ECD8F138ED67}"/>
              </a:ext>
            </a:extLst>
          </p:cNvPr>
          <p:cNvCxnSpPr>
            <a:cxnSpLocks/>
          </p:cNvCxnSpPr>
          <p:nvPr/>
        </p:nvCxnSpPr>
        <p:spPr>
          <a:xfrm flipH="1">
            <a:off x="2830724" y="3563937"/>
            <a:ext cx="2755689" cy="22112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469371-268B-3DCC-28F3-AD0A6C46592A}"/>
              </a:ext>
            </a:extLst>
          </p:cNvPr>
          <p:cNvSpPr txBox="1"/>
          <p:nvPr/>
        </p:nvSpPr>
        <p:spPr>
          <a:xfrm>
            <a:off x="952500" y="1641720"/>
            <a:ext cx="8445649" cy="523220"/>
          </a:xfrm>
          <a:prstGeom prst="rect">
            <a:avLst/>
          </a:prstGeom>
          <a:noFill/>
        </p:spPr>
        <p:txBody>
          <a:bodyPr wrap="square">
            <a:spAutoFit/>
          </a:bodyPr>
          <a:lstStyle/>
          <a:p>
            <a:r>
              <a:rPr lang="en-GB" sz="2800">
                <a:solidFill>
                  <a:schemeClr val="bg1"/>
                </a:solidFill>
              </a:rPr>
              <a:t>SUP maintenance on a remote SUP with WID?</a:t>
            </a:r>
          </a:p>
        </p:txBody>
      </p:sp>
      <p:pic>
        <p:nvPicPr>
          <p:cNvPr id="16" name="Graphic 15" descr="Expressionless face with solid fill with solid fill">
            <a:extLst>
              <a:ext uri="{FF2B5EF4-FFF2-40B4-BE49-F238E27FC236}">
                <a16:creationId xmlns:a16="http://schemas.microsoft.com/office/drawing/2014/main" id="{1BEEC50A-D4D3-EA6F-191C-7A77C8586B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536852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14" name="TextBox 13">
            <a:extLst>
              <a:ext uri="{FF2B5EF4-FFF2-40B4-BE49-F238E27FC236}">
                <a16:creationId xmlns:a16="http://schemas.microsoft.com/office/drawing/2014/main" id="{97469371-268B-3DCC-28F3-AD0A6C46592A}"/>
              </a:ext>
            </a:extLst>
          </p:cNvPr>
          <p:cNvSpPr txBox="1"/>
          <p:nvPr/>
        </p:nvSpPr>
        <p:spPr>
          <a:xfrm>
            <a:off x="952500" y="1641720"/>
            <a:ext cx="8445649" cy="523220"/>
          </a:xfrm>
          <a:prstGeom prst="rect">
            <a:avLst/>
          </a:prstGeom>
          <a:noFill/>
        </p:spPr>
        <p:txBody>
          <a:bodyPr wrap="square">
            <a:spAutoFit/>
          </a:bodyPr>
          <a:lstStyle/>
          <a:p>
            <a:r>
              <a:rPr lang="en-GB" sz="2800">
                <a:solidFill>
                  <a:schemeClr val="bg1"/>
                </a:solidFill>
              </a:rPr>
              <a:t>Create Indexes manually for WID</a:t>
            </a:r>
          </a:p>
        </p:txBody>
      </p:sp>
      <p:pic>
        <p:nvPicPr>
          <p:cNvPr id="9" name="Picture 8">
            <a:extLst>
              <a:ext uri="{FF2B5EF4-FFF2-40B4-BE49-F238E27FC236}">
                <a16:creationId xmlns:a16="http://schemas.microsoft.com/office/drawing/2014/main" id="{DDE2BA3F-0711-6F6F-8B4B-3E506EDD4C20}"/>
              </a:ext>
            </a:extLst>
          </p:cNvPr>
          <p:cNvPicPr>
            <a:picLocks noChangeAspect="1"/>
          </p:cNvPicPr>
          <p:nvPr/>
        </p:nvPicPr>
        <p:blipFill>
          <a:blip r:embed="rId3"/>
          <a:stretch>
            <a:fillRect/>
          </a:stretch>
        </p:blipFill>
        <p:spPr>
          <a:xfrm>
            <a:off x="4826397" y="2527300"/>
            <a:ext cx="6998890" cy="3632200"/>
          </a:xfrm>
          <a:prstGeom prst="rect">
            <a:avLst/>
          </a:prstGeom>
        </p:spPr>
      </p:pic>
      <p:pic>
        <p:nvPicPr>
          <p:cNvPr id="4" name="Picture 3" descr="A qr code with black dots&#10;&#10;Description automatically generated with low confidence">
            <a:extLst>
              <a:ext uri="{FF2B5EF4-FFF2-40B4-BE49-F238E27FC236}">
                <a16:creationId xmlns:a16="http://schemas.microsoft.com/office/drawing/2014/main" id="{F71A4ADA-A608-07BC-3877-73041D559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2649068"/>
            <a:ext cx="3306233" cy="3306233"/>
          </a:xfrm>
          <a:prstGeom prst="rect">
            <a:avLst/>
          </a:prstGeom>
        </p:spPr>
      </p:pic>
    </p:spTree>
    <p:extLst>
      <p:ext uri="{BB962C8B-B14F-4D97-AF65-F5344CB8AC3E}">
        <p14:creationId xmlns:p14="http://schemas.microsoft.com/office/powerpoint/2010/main" val="3826570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14" name="TextBox 13">
            <a:extLst>
              <a:ext uri="{FF2B5EF4-FFF2-40B4-BE49-F238E27FC236}">
                <a16:creationId xmlns:a16="http://schemas.microsoft.com/office/drawing/2014/main" id="{97469371-268B-3DCC-28F3-AD0A6C46592A}"/>
              </a:ext>
            </a:extLst>
          </p:cNvPr>
          <p:cNvSpPr txBox="1"/>
          <p:nvPr/>
        </p:nvSpPr>
        <p:spPr>
          <a:xfrm>
            <a:off x="952500" y="1641720"/>
            <a:ext cx="8445649" cy="523220"/>
          </a:xfrm>
          <a:prstGeom prst="rect">
            <a:avLst/>
          </a:prstGeom>
          <a:noFill/>
        </p:spPr>
        <p:txBody>
          <a:bodyPr wrap="square">
            <a:spAutoFit/>
          </a:bodyPr>
          <a:lstStyle/>
          <a:p>
            <a:r>
              <a:rPr lang="en-GB" sz="2800">
                <a:solidFill>
                  <a:schemeClr val="bg1"/>
                </a:solidFill>
              </a:rPr>
              <a:t>Create Indexes manually for WID</a:t>
            </a:r>
          </a:p>
        </p:txBody>
      </p:sp>
      <p:pic>
        <p:nvPicPr>
          <p:cNvPr id="3" name="Picture 2">
            <a:extLst>
              <a:ext uri="{FF2B5EF4-FFF2-40B4-BE49-F238E27FC236}">
                <a16:creationId xmlns:a16="http://schemas.microsoft.com/office/drawing/2014/main" id="{22737002-1D3D-160C-3B10-B320A254AF7E}"/>
              </a:ext>
            </a:extLst>
          </p:cNvPr>
          <p:cNvPicPr>
            <a:picLocks noChangeAspect="1"/>
          </p:cNvPicPr>
          <p:nvPr/>
        </p:nvPicPr>
        <p:blipFill>
          <a:blip r:embed="rId3"/>
          <a:stretch>
            <a:fillRect/>
          </a:stretch>
        </p:blipFill>
        <p:spPr>
          <a:xfrm>
            <a:off x="376173" y="2881296"/>
            <a:ext cx="5719827" cy="3342637"/>
          </a:xfrm>
          <a:prstGeom prst="rect">
            <a:avLst/>
          </a:prstGeom>
        </p:spPr>
      </p:pic>
      <p:pic>
        <p:nvPicPr>
          <p:cNvPr id="4" name="Picture 3">
            <a:extLst>
              <a:ext uri="{FF2B5EF4-FFF2-40B4-BE49-F238E27FC236}">
                <a16:creationId xmlns:a16="http://schemas.microsoft.com/office/drawing/2014/main" id="{8BC7CE8F-C82F-B29A-87C9-C7C35874BCDE}"/>
              </a:ext>
            </a:extLst>
          </p:cNvPr>
          <p:cNvPicPr>
            <a:picLocks noChangeAspect="1"/>
          </p:cNvPicPr>
          <p:nvPr/>
        </p:nvPicPr>
        <p:blipFill>
          <a:blip r:embed="rId4"/>
          <a:stretch>
            <a:fillRect/>
          </a:stretch>
        </p:blipFill>
        <p:spPr>
          <a:xfrm>
            <a:off x="5757863" y="2220128"/>
            <a:ext cx="6280149" cy="4272745"/>
          </a:xfrm>
          <a:prstGeom prst="rect">
            <a:avLst/>
          </a:prstGeom>
        </p:spPr>
      </p:pic>
      <p:cxnSp>
        <p:nvCxnSpPr>
          <p:cNvPr id="5" name="Straight Arrow Connector 4">
            <a:extLst>
              <a:ext uri="{FF2B5EF4-FFF2-40B4-BE49-F238E27FC236}">
                <a16:creationId xmlns:a16="http://schemas.microsoft.com/office/drawing/2014/main" id="{30422CC1-753E-DDB4-4439-2653E1B2B5FB}"/>
              </a:ext>
            </a:extLst>
          </p:cNvPr>
          <p:cNvCxnSpPr>
            <a:cxnSpLocks/>
          </p:cNvCxnSpPr>
          <p:nvPr/>
        </p:nvCxnSpPr>
        <p:spPr>
          <a:xfrm>
            <a:off x="3007454" y="3057525"/>
            <a:ext cx="21496" cy="2514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6F34734-033B-2712-0F9B-85EE0CC36D45}"/>
              </a:ext>
            </a:extLst>
          </p:cNvPr>
          <p:cNvCxnSpPr>
            <a:cxnSpLocks/>
          </p:cNvCxnSpPr>
          <p:nvPr/>
        </p:nvCxnSpPr>
        <p:spPr>
          <a:xfrm>
            <a:off x="3236086" y="5815013"/>
            <a:ext cx="285991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873A31F-0EA0-E877-0D5B-485AC62900E1}"/>
              </a:ext>
            </a:extLst>
          </p:cNvPr>
          <p:cNvPicPr>
            <a:picLocks noChangeAspect="1"/>
          </p:cNvPicPr>
          <p:nvPr/>
        </p:nvPicPr>
        <p:blipFill>
          <a:blip r:embed="rId5"/>
          <a:stretch>
            <a:fillRect/>
          </a:stretch>
        </p:blipFill>
        <p:spPr>
          <a:xfrm>
            <a:off x="7939153" y="1641720"/>
            <a:ext cx="4000500" cy="1905000"/>
          </a:xfrm>
          <a:prstGeom prst="rect">
            <a:avLst/>
          </a:prstGeom>
        </p:spPr>
      </p:pic>
      <p:cxnSp>
        <p:nvCxnSpPr>
          <p:cNvPr id="15" name="Straight Arrow Connector 14">
            <a:extLst>
              <a:ext uri="{FF2B5EF4-FFF2-40B4-BE49-F238E27FC236}">
                <a16:creationId xmlns:a16="http://schemas.microsoft.com/office/drawing/2014/main" id="{F11618DC-6625-1800-A401-10A4326723BB}"/>
              </a:ext>
            </a:extLst>
          </p:cNvPr>
          <p:cNvCxnSpPr>
            <a:cxnSpLocks/>
          </p:cNvCxnSpPr>
          <p:nvPr/>
        </p:nvCxnSpPr>
        <p:spPr>
          <a:xfrm flipV="1">
            <a:off x="8376443" y="3057525"/>
            <a:ext cx="224632" cy="26574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Badge 3 with solid fill">
            <a:extLst>
              <a:ext uri="{FF2B5EF4-FFF2-40B4-BE49-F238E27FC236}">
                <a16:creationId xmlns:a16="http://schemas.microsoft.com/office/drawing/2014/main" id="{3EAEC589-7625-D4F9-775D-F235FBF248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8650" y="5189537"/>
            <a:ext cx="914400" cy="914400"/>
          </a:xfrm>
          <a:prstGeom prst="rect">
            <a:avLst/>
          </a:prstGeom>
        </p:spPr>
      </p:pic>
      <p:pic>
        <p:nvPicPr>
          <p:cNvPr id="25" name="Graphic 24" descr="Badge with solid fill">
            <a:extLst>
              <a:ext uri="{FF2B5EF4-FFF2-40B4-BE49-F238E27FC236}">
                <a16:creationId xmlns:a16="http://schemas.microsoft.com/office/drawing/2014/main" id="{2CA94EF7-97A7-70AC-C850-8D4C3F8CBF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7454" y="5114925"/>
            <a:ext cx="914400" cy="914400"/>
          </a:xfrm>
          <a:prstGeom prst="rect">
            <a:avLst/>
          </a:prstGeom>
        </p:spPr>
      </p:pic>
      <p:pic>
        <p:nvPicPr>
          <p:cNvPr id="27" name="Graphic 26" descr="Badge 1 with solid fill">
            <a:extLst>
              <a:ext uri="{FF2B5EF4-FFF2-40B4-BE49-F238E27FC236}">
                <a16:creationId xmlns:a16="http://schemas.microsoft.com/office/drawing/2014/main" id="{A55BF72F-A755-B618-E527-C910931AC3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99474" y="2586442"/>
            <a:ext cx="756147" cy="756147"/>
          </a:xfrm>
          <a:prstGeom prst="rect">
            <a:avLst/>
          </a:prstGeom>
        </p:spPr>
      </p:pic>
    </p:spTree>
    <p:extLst>
      <p:ext uri="{BB962C8B-B14F-4D97-AF65-F5344CB8AC3E}">
        <p14:creationId xmlns:p14="http://schemas.microsoft.com/office/powerpoint/2010/main" val="3132669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14" name="TextBox 13">
            <a:extLst>
              <a:ext uri="{FF2B5EF4-FFF2-40B4-BE49-F238E27FC236}">
                <a16:creationId xmlns:a16="http://schemas.microsoft.com/office/drawing/2014/main" id="{97469371-268B-3DCC-28F3-AD0A6C46592A}"/>
              </a:ext>
            </a:extLst>
          </p:cNvPr>
          <p:cNvSpPr txBox="1"/>
          <p:nvPr/>
        </p:nvSpPr>
        <p:spPr>
          <a:xfrm>
            <a:off x="952500" y="1641720"/>
            <a:ext cx="8445649" cy="523220"/>
          </a:xfrm>
          <a:prstGeom prst="rect">
            <a:avLst/>
          </a:prstGeom>
          <a:noFill/>
        </p:spPr>
        <p:txBody>
          <a:bodyPr wrap="square">
            <a:spAutoFit/>
          </a:bodyPr>
          <a:lstStyle/>
          <a:p>
            <a:r>
              <a:rPr lang="en-GB" sz="2800">
                <a:solidFill>
                  <a:schemeClr val="bg1"/>
                </a:solidFill>
              </a:rPr>
              <a:t>Re-Index WID</a:t>
            </a:r>
          </a:p>
        </p:txBody>
      </p:sp>
      <p:pic>
        <p:nvPicPr>
          <p:cNvPr id="3" name="Picture 2">
            <a:extLst>
              <a:ext uri="{FF2B5EF4-FFF2-40B4-BE49-F238E27FC236}">
                <a16:creationId xmlns:a16="http://schemas.microsoft.com/office/drawing/2014/main" id="{C6A1228C-F8DD-535D-AB96-0C6BB3BFA981}"/>
              </a:ext>
            </a:extLst>
          </p:cNvPr>
          <p:cNvPicPr>
            <a:picLocks noChangeAspect="1"/>
          </p:cNvPicPr>
          <p:nvPr/>
        </p:nvPicPr>
        <p:blipFill>
          <a:blip r:embed="rId3"/>
          <a:stretch>
            <a:fillRect/>
          </a:stretch>
        </p:blipFill>
        <p:spPr>
          <a:xfrm>
            <a:off x="4506851" y="1641720"/>
            <a:ext cx="7032687" cy="4664948"/>
          </a:xfrm>
          <a:prstGeom prst="rect">
            <a:avLst/>
          </a:prstGeom>
        </p:spPr>
      </p:pic>
      <p:pic>
        <p:nvPicPr>
          <p:cNvPr id="6" name="Picture 5" descr="A qr code with dots&#10;&#10;Description automatically generated with low confidence">
            <a:extLst>
              <a:ext uri="{FF2B5EF4-FFF2-40B4-BE49-F238E27FC236}">
                <a16:creationId xmlns:a16="http://schemas.microsoft.com/office/drawing/2014/main" id="{BEECA389-6644-C82D-63A6-242C521C5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266" y="2567341"/>
            <a:ext cx="3336925" cy="3336925"/>
          </a:xfrm>
          <a:prstGeom prst="rect">
            <a:avLst/>
          </a:prstGeom>
        </p:spPr>
      </p:pic>
    </p:spTree>
    <p:extLst>
      <p:ext uri="{BB962C8B-B14F-4D97-AF65-F5344CB8AC3E}">
        <p14:creationId xmlns:p14="http://schemas.microsoft.com/office/powerpoint/2010/main" val="3310243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FB68CD-CB12-32EF-1CFE-54C294C3E92D}"/>
              </a:ext>
            </a:extLst>
          </p:cNvPr>
          <p:cNvSpPr>
            <a:spLocks noGrp="1"/>
          </p:cNvSpPr>
          <p:nvPr>
            <p:ph type="body" sz="quarter" idx="12"/>
          </p:nvPr>
        </p:nvSpPr>
        <p:spPr/>
        <p:txBody>
          <a:bodyPr>
            <a:normAutofit lnSpcReduction="10000"/>
          </a:bodyPr>
          <a:lstStyle/>
          <a:p>
            <a:r>
              <a:rPr lang="en-US"/>
              <a:t>Ben Whitmore</a:t>
            </a:r>
          </a:p>
        </p:txBody>
      </p:sp>
      <p:sp>
        <p:nvSpPr>
          <p:cNvPr id="5" name="Text Placeholder 4">
            <a:extLst>
              <a:ext uri="{FF2B5EF4-FFF2-40B4-BE49-F238E27FC236}">
                <a16:creationId xmlns:a16="http://schemas.microsoft.com/office/drawing/2014/main" id="{BE1E5CAD-23FE-A4D7-B096-3334A7D79C8B}"/>
              </a:ext>
            </a:extLst>
          </p:cNvPr>
          <p:cNvSpPr>
            <a:spLocks noGrp="1"/>
          </p:cNvSpPr>
          <p:nvPr>
            <p:ph type="body" sz="quarter" idx="13"/>
          </p:nvPr>
        </p:nvSpPr>
        <p:spPr>
          <a:xfrm>
            <a:off x="6180307" y="4206239"/>
            <a:ext cx="4572000" cy="457200"/>
          </a:xfrm>
        </p:spPr>
        <p:txBody>
          <a:bodyPr vert="horz" lIns="91440" tIns="45720" rIns="91440" bIns="45720" rtlCol="0" anchor="t">
            <a:normAutofit lnSpcReduction="10000"/>
          </a:bodyPr>
          <a:lstStyle/>
          <a:p>
            <a:r>
              <a:rPr lang="en-US"/>
              <a:t>Scott McAllister</a:t>
            </a:r>
          </a:p>
        </p:txBody>
      </p:sp>
      <p:sp>
        <p:nvSpPr>
          <p:cNvPr id="6" name="Text Placeholder 5">
            <a:extLst>
              <a:ext uri="{FF2B5EF4-FFF2-40B4-BE49-F238E27FC236}">
                <a16:creationId xmlns:a16="http://schemas.microsoft.com/office/drawing/2014/main" id="{86485DDC-10A4-A946-6EE8-700508002C72}"/>
              </a:ext>
            </a:extLst>
          </p:cNvPr>
          <p:cNvSpPr>
            <a:spLocks noGrp="1"/>
          </p:cNvSpPr>
          <p:nvPr>
            <p:ph type="body" sz="quarter" idx="14"/>
          </p:nvPr>
        </p:nvSpPr>
        <p:spPr/>
        <p:txBody>
          <a:bodyPr/>
          <a:lstStyle/>
          <a:p>
            <a:r>
              <a:rPr lang="en-US"/>
              <a:t>@</a:t>
            </a:r>
            <a:r>
              <a:rPr lang="en-US" err="1"/>
              <a:t>byteben</a:t>
            </a:r>
            <a:endParaRPr lang="en-US"/>
          </a:p>
        </p:txBody>
      </p:sp>
      <p:sp>
        <p:nvSpPr>
          <p:cNvPr id="8" name="Text Placeholder 7">
            <a:extLst>
              <a:ext uri="{FF2B5EF4-FFF2-40B4-BE49-F238E27FC236}">
                <a16:creationId xmlns:a16="http://schemas.microsoft.com/office/drawing/2014/main" id="{20280E57-51A9-979B-C838-5F016A209FD7}"/>
              </a:ext>
            </a:extLst>
          </p:cNvPr>
          <p:cNvSpPr>
            <a:spLocks noGrp="1"/>
          </p:cNvSpPr>
          <p:nvPr>
            <p:ph type="body" sz="quarter" idx="16"/>
          </p:nvPr>
        </p:nvSpPr>
        <p:spPr/>
        <p:txBody>
          <a:bodyPr>
            <a:normAutofit/>
          </a:bodyPr>
          <a:lstStyle/>
          <a:p>
            <a:r>
              <a:rPr lang="en-GB" err="1"/>
              <a:t>NotBenReader@PatchMyPC</a:t>
            </a:r>
            <a:endParaRPr lang="en-US"/>
          </a:p>
        </p:txBody>
      </p:sp>
      <p:sp>
        <p:nvSpPr>
          <p:cNvPr id="9" name="Text Placeholder 8">
            <a:extLst>
              <a:ext uri="{FF2B5EF4-FFF2-40B4-BE49-F238E27FC236}">
                <a16:creationId xmlns:a16="http://schemas.microsoft.com/office/drawing/2014/main" id="{F7177573-C298-FAF8-2140-0326B263D0A5}"/>
              </a:ext>
            </a:extLst>
          </p:cNvPr>
          <p:cNvSpPr>
            <a:spLocks noGrp="1"/>
          </p:cNvSpPr>
          <p:nvPr>
            <p:ph type="body" sz="quarter" idx="17"/>
          </p:nvPr>
        </p:nvSpPr>
        <p:spPr/>
        <p:txBody>
          <a:bodyPr/>
          <a:lstStyle/>
          <a:p>
            <a:r>
              <a:rPr lang="en-US"/>
              <a:t>Engineer @PatchMyPC</a:t>
            </a:r>
          </a:p>
        </p:txBody>
      </p:sp>
      <p:pic>
        <p:nvPicPr>
          <p:cNvPr id="18" name="Picture 17" descr="A picture containing ax, silhouette, vector graphics&#10;&#10;Description automatically generated">
            <a:extLst>
              <a:ext uri="{FF2B5EF4-FFF2-40B4-BE49-F238E27FC236}">
                <a16:creationId xmlns:a16="http://schemas.microsoft.com/office/drawing/2014/main" id="{EC8A4FE7-F42A-5D6E-5813-97962B566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419" y="5330190"/>
            <a:ext cx="514350" cy="457200"/>
          </a:xfrm>
          <a:prstGeom prst="rect">
            <a:avLst/>
          </a:prstGeom>
        </p:spPr>
      </p:pic>
      <p:pic>
        <p:nvPicPr>
          <p:cNvPr id="16" name="Picture Placeholder 15" descr="A person smiling for the camera&#10;&#10;Description automatically generated with medium confidence">
            <a:extLst>
              <a:ext uri="{FF2B5EF4-FFF2-40B4-BE49-F238E27FC236}">
                <a16:creationId xmlns:a16="http://schemas.microsoft.com/office/drawing/2014/main" id="{BC2953EE-F886-9C27-4838-E7383550AC4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3053" b="3053"/>
          <a:stretch>
            <a:fillRect/>
          </a:stretch>
        </p:blipFill>
        <p:spPr/>
      </p:pic>
      <p:pic>
        <p:nvPicPr>
          <p:cNvPr id="22" name="Picture Placeholder 21" descr="A person with a beard and glasses&#10;&#10;Description automatically generated with medium confidence">
            <a:extLst>
              <a:ext uri="{FF2B5EF4-FFF2-40B4-BE49-F238E27FC236}">
                <a16:creationId xmlns:a16="http://schemas.microsoft.com/office/drawing/2014/main" id="{52A434B1-4084-215F-60C4-A556709FF71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t="3053" b="3053"/>
          <a:stretch>
            <a:fillRect/>
          </a:stretch>
        </p:blipFill>
        <p:spPr/>
      </p:pic>
      <p:sp>
        <p:nvSpPr>
          <p:cNvPr id="23" name="Text Placeholder 5">
            <a:extLst>
              <a:ext uri="{FF2B5EF4-FFF2-40B4-BE49-F238E27FC236}">
                <a16:creationId xmlns:a16="http://schemas.microsoft.com/office/drawing/2014/main" id="{8AEEAF93-4015-7BEE-AEB1-9F015403FC2E}"/>
              </a:ext>
            </a:extLst>
          </p:cNvPr>
          <p:cNvSpPr txBox="1">
            <a:spLocks/>
          </p:cNvSpPr>
          <p:nvPr/>
        </p:nvSpPr>
        <p:spPr>
          <a:xfrm>
            <a:off x="6192864" y="5303520"/>
            <a:ext cx="4572000" cy="9144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Tx/>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@scotscottmca</a:t>
            </a:r>
          </a:p>
        </p:txBody>
      </p:sp>
      <p:pic>
        <p:nvPicPr>
          <p:cNvPr id="2" name="Picture 1" descr="A picture containing ax, silhouette, vector graphics&#10;&#10;Description automatically generated">
            <a:extLst>
              <a:ext uri="{FF2B5EF4-FFF2-40B4-BE49-F238E27FC236}">
                <a16:creationId xmlns:a16="http://schemas.microsoft.com/office/drawing/2014/main" id="{DF0BF942-A785-648A-FC38-20ADEDF45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419" y="5303520"/>
            <a:ext cx="514350" cy="457200"/>
          </a:xfrm>
          <a:prstGeom prst="rect">
            <a:avLst/>
          </a:prstGeom>
        </p:spPr>
      </p:pic>
    </p:spTree>
    <p:extLst>
      <p:ext uri="{BB962C8B-B14F-4D97-AF65-F5344CB8AC3E}">
        <p14:creationId xmlns:p14="http://schemas.microsoft.com/office/powerpoint/2010/main" val="2749782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14" name="TextBox 13">
            <a:extLst>
              <a:ext uri="{FF2B5EF4-FFF2-40B4-BE49-F238E27FC236}">
                <a16:creationId xmlns:a16="http://schemas.microsoft.com/office/drawing/2014/main" id="{97469371-268B-3DCC-28F3-AD0A6C46592A}"/>
              </a:ext>
            </a:extLst>
          </p:cNvPr>
          <p:cNvSpPr txBox="1"/>
          <p:nvPr/>
        </p:nvSpPr>
        <p:spPr>
          <a:xfrm>
            <a:off x="952500" y="1641720"/>
            <a:ext cx="8445649" cy="523220"/>
          </a:xfrm>
          <a:prstGeom prst="rect">
            <a:avLst/>
          </a:prstGeom>
          <a:noFill/>
        </p:spPr>
        <p:txBody>
          <a:bodyPr wrap="square">
            <a:spAutoFit/>
          </a:bodyPr>
          <a:lstStyle/>
          <a:p>
            <a:r>
              <a:rPr lang="en-GB" sz="2800">
                <a:solidFill>
                  <a:schemeClr val="bg1"/>
                </a:solidFill>
              </a:rPr>
              <a:t>Re-Index WID</a:t>
            </a:r>
          </a:p>
        </p:txBody>
      </p:sp>
      <p:pic>
        <p:nvPicPr>
          <p:cNvPr id="7" name="Picture 6">
            <a:extLst>
              <a:ext uri="{FF2B5EF4-FFF2-40B4-BE49-F238E27FC236}">
                <a16:creationId xmlns:a16="http://schemas.microsoft.com/office/drawing/2014/main" id="{43EC9101-8A5D-C3A6-6772-FD7579269905}"/>
              </a:ext>
            </a:extLst>
          </p:cNvPr>
          <p:cNvPicPr>
            <a:picLocks noChangeAspect="1"/>
          </p:cNvPicPr>
          <p:nvPr/>
        </p:nvPicPr>
        <p:blipFill rotWithShape="1">
          <a:blip r:embed="rId3"/>
          <a:srcRect b="21077"/>
          <a:stretch/>
        </p:blipFill>
        <p:spPr>
          <a:xfrm>
            <a:off x="952500" y="2250507"/>
            <a:ext cx="8331349" cy="2535487"/>
          </a:xfrm>
          <a:prstGeom prst="rect">
            <a:avLst/>
          </a:prstGeom>
        </p:spPr>
      </p:pic>
      <p:sp>
        <p:nvSpPr>
          <p:cNvPr id="9" name="TextBox 8">
            <a:extLst>
              <a:ext uri="{FF2B5EF4-FFF2-40B4-BE49-F238E27FC236}">
                <a16:creationId xmlns:a16="http://schemas.microsoft.com/office/drawing/2014/main" id="{AFA4E710-C4CE-C336-5D9B-FBDECF48D9A2}"/>
              </a:ext>
            </a:extLst>
          </p:cNvPr>
          <p:cNvSpPr txBox="1"/>
          <p:nvPr/>
        </p:nvSpPr>
        <p:spPr>
          <a:xfrm>
            <a:off x="838200" y="5505113"/>
            <a:ext cx="7834313" cy="1200329"/>
          </a:xfrm>
          <a:prstGeom prst="rect">
            <a:avLst/>
          </a:prstGeom>
          <a:noFill/>
        </p:spPr>
        <p:txBody>
          <a:bodyPr wrap="square">
            <a:spAutoFit/>
          </a:bodyPr>
          <a:lstStyle/>
          <a:p>
            <a:r>
              <a:rPr lang="en-GB" b="0" i="0">
                <a:solidFill>
                  <a:srgbClr val="E6E6E6"/>
                </a:solidFill>
                <a:effectLst/>
                <a:latin typeface="SFMono-Regular"/>
              </a:rPr>
              <a:t>"C:\Program Files\Microsoft SQL Server\110\Tools\</a:t>
            </a:r>
            <a:r>
              <a:rPr lang="en-GB" b="0" i="0" err="1">
                <a:solidFill>
                  <a:srgbClr val="E6E6E6"/>
                </a:solidFill>
                <a:effectLst/>
                <a:latin typeface="SFMono-Regular"/>
              </a:rPr>
              <a:t>Binn</a:t>
            </a:r>
            <a:r>
              <a:rPr lang="en-GB" b="0" i="0">
                <a:solidFill>
                  <a:srgbClr val="E6E6E6"/>
                </a:solidFill>
                <a:effectLst/>
                <a:latin typeface="SFMono-Regular"/>
              </a:rPr>
              <a:t>\</a:t>
            </a:r>
            <a:r>
              <a:rPr lang="en-GB" b="0" i="0" err="1">
                <a:solidFill>
                  <a:srgbClr val="E6E6E6"/>
                </a:solidFill>
                <a:effectLst/>
                <a:latin typeface="SFMono-Regular"/>
              </a:rPr>
              <a:t>SQLCMD.exe</a:t>
            </a:r>
            <a:r>
              <a:rPr lang="en-GB" b="0" i="0">
                <a:solidFill>
                  <a:srgbClr val="E6E6E6"/>
                </a:solidFill>
                <a:effectLst/>
                <a:latin typeface="SFMono-Regular"/>
              </a:rPr>
              <a:t>" </a:t>
            </a:r>
            <a:br>
              <a:rPr lang="en-GB" b="0" i="0">
                <a:solidFill>
                  <a:srgbClr val="E6E6E6"/>
                </a:solidFill>
                <a:effectLst/>
                <a:latin typeface="SFMono-Regular"/>
              </a:rPr>
            </a:br>
            <a:r>
              <a:rPr lang="en-GB" b="0" i="0">
                <a:solidFill>
                  <a:srgbClr val="E6E6E6"/>
                </a:solidFill>
                <a:effectLst/>
                <a:latin typeface="SFMono-Regular"/>
              </a:rPr>
              <a:t>-S \\.\pipe\Microsoft##WID\</a:t>
            </a:r>
            <a:r>
              <a:rPr lang="en-GB" b="0" i="0" err="1">
                <a:solidFill>
                  <a:srgbClr val="E6E6E6"/>
                </a:solidFill>
                <a:effectLst/>
                <a:latin typeface="SFMono-Regular"/>
              </a:rPr>
              <a:t>tsql</a:t>
            </a:r>
            <a:r>
              <a:rPr lang="en-GB" b="0" i="0">
                <a:solidFill>
                  <a:srgbClr val="E6E6E6"/>
                </a:solidFill>
                <a:effectLst/>
                <a:latin typeface="SFMono-Regular"/>
              </a:rPr>
              <a:t>\query </a:t>
            </a:r>
            <a:br>
              <a:rPr lang="en-GB" b="0" i="0">
                <a:solidFill>
                  <a:srgbClr val="E6E6E6"/>
                </a:solidFill>
                <a:effectLst/>
                <a:latin typeface="SFMono-Regular"/>
              </a:rPr>
            </a:br>
            <a:r>
              <a:rPr lang="en-GB" b="0" i="0">
                <a:solidFill>
                  <a:srgbClr val="E6E6E6"/>
                </a:solidFill>
                <a:effectLst/>
                <a:latin typeface="SFMono-Regular"/>
              </a:rPr>
              <a:t>-</a:t>
            </a:r>
            <a:r>
              <a:rPr lang="en-GB" b="0" i="0" err="1">
                <a:solidFill>
                  <a:srgbClr val="E6E6E6"/>
                </a:solidFill>
                <a:effectLst/>
                <a:latin typeface="SFMono-Regular"/>
              </a:rPr>
              <a:t>i</a:t>
            </a:r>
            <a:r>
              <a:rPr lang="en-GB" b="0" i="0">
                <a:solidFill>
                  <a:srgbClr val="E6E6E6"/>
                </a:solidFill>
                <a:effectLst/>
                <a:latin typeface="SFMono-Regular"/>
              </a:rPr>
              <a:t> C:\WSUS\</a:t>
            </a:r>
            <a:r>
              <a:rPr lang="en-GB" err="1">
                <a:solidFill>
                  <a:srgbClr val="E6E6E6"/>
                </a:solidFill>
                <a:latin typeface="SFMono-Regular"/>
              </a:rPr>
              <a:t>ReIndex</a:t>
            </a:r>
            <a:r>
              <a:rPr lang="en-GB" b="0" i="0" err="1">
                <a:solidFill>
                  <a:srgbClr val="E6E6E6"/>
                </a:solidFill>
                <a:effectLst/>
                <a:latin typeface="SFMono-Regular"/>
              </a:rPr>
              <a:t>.sql</a:t>
            </a:r>
            <a:r>
              <a:rPr lang="en-GB" b="0" i="0">
                <a:solidFill>
                  <a:srgbClr val="E6E6E6"/>
                </a:solidFill>
                <a:effectLst/>
                <a:latin typeface="SFMono-Regular"/>
              </a:rPr>
              <a:t> </a:t>
            </a:r>
            <a:br>
              <a:rPr lang="en-GB" b="0" i="0">
                <a:solidFill>
                  <a:srgbClr val="E6E6E6"/>
                </a:solidFill>
                <a:effectLst/>
                <a:latin typeface="SFMono-Regular"/>
              </a:rPr>
            </a:br>
            <a:r>
              <a:rPr lang="en-GB" b="0" i="0">
                <a:solidFill>
                  <a:srgbClr val="E6E6E6"/>
                </a:solidFill>
                <a:effectLst/>
                <a:latin typeface="SFMono-Regular"/>
              </a:rPr>
              <a:t>-o </a:t>
            </a:r>
            <a:r>
              <a:rPr lang="en-GB">
                <a:solidFill>
                  <a:srgbClr val="E6E6E6"/>
                </a:solidFill>
                <a:latin typeface="SFMono-Regular"/>
              </a:rPr>
              <a:t>C:</a:t>
            </a:r>
            <a:r>
              <a:rPr lang="en-GB" b="0" i="0">
                <a:solidFill>
                  <a:srgbClr val="E6E6E6"/>
                </a:solidFill>
                <a:effectLst/>
                <a:latin typeface="SFMono-Regular"/>
              </a:rPr>
              <a:t>\WSUS\</a:t>
            </a:r>
            <a:r>
              <a:rPr lang="en-GB">
                <a:solidFill>
                  <a:srgbClr val="E6E6E6"/>
                </a:solidFill>
                <a:latin typeface="SFMono-Regular"/>
              </a:rPr>
              <a:t>R</a:t>
            </a:r>
            <a:r>
              <a:rPr lang="en-GB" b="0" i="0">
                <a:solidFill>
                  <a:srgbClr val="E6E6E6"/>
                </a:solidFill>
                <a:effectLst/>
                <a:latin typeface="SFMono-Regular"/>
              </a:rPr>
              <a:t>eIndexSUSDB</a:t>
            </a:r>
            <a:r>
              <a:rPr lang="en-GB" b="0" i="0" err="1">
                <a:solidFill>
                  <a:srgbClr val="E6E6E6"/>
                </a:solidFill>
                <a:effectLst/>
                <a:latin typeface="SFMono-Regular"/>
              </a:rPr>
              <a:t>.txt</a:t>
            </a:r>
            <a:endParaRPr lang="en-US"/>
          </a:p>
        </p:txBody>
      </p:sp>
      <p:sp>
        <p:nvSpPr>
          <p:cNvPr id="10" name="TextBox 9">
            <a:extLst>
              <a:ext uri="{FF2B5EF4-FFF2-40B4-BE49-F238E27FC236}">
                <a16:creationId xmlns:a16="http://schemas.microsoft.com/office/drawing/2014/main" id="{1519C856-CE86-85B5-4F1A-DE0C2239BB36}"/>
              </a:ext>
            </a:extLst>
          </p:cNvPr>
          <p:cNvSpPr txBox="1"/>
          <p:nvPr/>
        </p:nvSpPr>
        <p:spPr>
          <a:xfrm>
            <a:off x="838200" y="4954670"/>
            <a:ext cx="8445649" cy="523220"/>
          </a:xfrm>
          <a:prstGeom prst="rect">
            <a:avLst/>
          </a:prstGeom>
          <a:noFill/>
        </p:spPr>
        <p:txBody>
          <a:bodyPr wrap="square">
            <a:spAutoFit/>
          </a:bodyPr>
          <a:lstStyle/>
          <a:p>
            <a:r>
              <a:rPr lang="en-GB" sz="2800">
                <a:solidFill>
                  <a:schemeClr val="bg1"/>
                </a:solidFill>
              </a:rPr>
              <a:t>Scheduled Task</a:t>
            </a:r>
          </a:p>
        </p:txBody>
      </p:sp>
      <p:pic>
        <p:nvPicPr>
          <p:cNvPr id="12" name="Picture 11" descr="A person in a black jacket&#10;&#10;Description automatically generated with low confidence">
            <a:extLst>
              <a:ext uri="{FF2B5EF4-FFF2-40B4-BE49-F238E27FC236}">
                <a16:creationId xmlns:a16="http://schemas.microsoft.com/office/drawing/2014/main" id="{B1E1DDE1-5E30-024D-6335-0A761AC7D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5387" y="5029042"/>
            <a:ext cx="3048000" cy="1676400"/>
          </a:xfrm>
          <a:prstGeom prst="rect">
            <a:avLst/>
          </a:prstGeom>
        </p:spPr>
      </p:pic>
    </p:spTree>
    <p:extLst>
      <p:ext uri="{BB962C8B-B14F-4D97-AF65-F5344CB8AC3E}">
        <p14:creationId xmlns:p14="http://schemas.microsoft.com/office/powerpoint/2010/main" val="2356951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E0E8BD-4CE4-F4EF-4C21-49E9DFDDB6D7}"/>
              </a:ext>
            </a:extLst>
          </p:cNvPr>
          <p:cNvSpPr>
            <a:spLocks noGrp="1"/>
          </p:cNvSpPr>
          <p:nvPr>
            <p:ph type="title"/>
          </p:nvPr>
        </p:nvSpPr>
        <p:spPr/>
        <p:txBody>
          <a:bodyPr/>
          <a:lstStyle/>
          <a:p>
            <a:r>
              <a:rPr lang="en-GB"/>
              <a:t>Diving deeper – What else could go wrong?</a:t>
            </a:r>
          </a:p>
        </p:txBody>
      </p:sp>
    </p:spTree>
    <p:extLst>
      <p:ext uri="{BB962C8B-B14F-4D97-AF65-F5344CB8AC3E}">
        <p14:creationId xmlns:p14="http://schemas.microsoft.com/office/powerpoint/2010/main" val="2968199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838200" y="1526075"/>
            <a:ext cx="11095892" cy="1701679"/>
          </a:xfrm>
        </p:spPr>
        <p:txBody>
          <a:bodyPr>
            <a:normAutofit fontScale="92500"/>
          </a:bodyPr>
          <a:lstStyle/>
          <a:p>
            <a:pPr marL="0" indent="0">
              <a:buNone/>
            </a:pPr>
            <a:r>
              <a:rPr lang="en-GB"/>
              <a:t>All </a:t>
            </a:r>
            <a:r>
              <a:rPr lang="en-GB" err="1"/>
              <a:t>WSUSContent</a:t>
            </a:r>
            <a:r>
              <a:rPr lang="en-GB"/>
              <a:t> paths should match &amp; exist!</a:t>
            </a:r>
          </a:p>
          <a:p>
            <a:r>
              <a:rPr lang="en-GB"/>
              <a:t>If you have configured WSUS Correctly, All your content paths should match. </a:t>
            </a:r>
          </a:p>
          <a:p>
            <a:pPr lvl="1"/>
            <a:r>
              <a:rPr lang="en-GB"/>
              <a:t>This ensures everything, no matter whether it gets the path from SQL, IIS or the Registry, gets content from the same location. </a:t>
            </a:r>
          </a:p>
        </p:txBody>
      </p:sp>
      <p:pic>
        <p:nvPicPr>
          <p:cNvPr id="7" name="Picture 6">
            <a:extLst>
              <a:ext uri="{FF2B5EF4-FFF2-40B4-BE49-F238E27FC236}">
                <a16:creationId xmlns:a16="http://schemas.microsoft.com/office/drawing/2014/main" id="{867A4DE7-7C71-3D88-0422-8483F8C8F6D1}"/>
              </a:ext>
            </a:extLst>
          </p:cNvPr>
          <p:cNvPicPr>
            <a:picLocks noChangeAspect="1"/>
          </p:cNvPicPr>
          <p:nvPr/>
        </p:nvPicPr>
        <p:blipFill>
          <a:blip r:embed="rId3"/>
          <a:stretch>
            <a:fillRect/>
          </a:stretch>
        </p:blipFill>
        <p:spPr>
          <a:xfrm>
            <a:off x="1210362" y="4383028"/>
            <a:ext cx="7279719" cy="1663466"/>
          </a:xfrm>
          <a:prstGeom prst="rect">
            <a:avLst/>
          </a:prstGeom>
        </p:spPr>
      </p:pic>
      <p:pic>
        <p:nvPicPr>
          <p:cNvPr id="9" name="Picture 8">
            <a:extLst>
              <a:ext uri="{FF2B5EF4-FFF2-40B4-BE49-F238E27FC236}">
                <a16:creationId xmlns:a16="http://schemas.microsoft.com/office/drawing/2014/main" id="{9DE7FD26-055F-7108-616C-E568CB999881}"/>
              </a:ext>
            </a:extLst>
          </p:cNvPr>
          <p:cNvPicPr>
            <a:picLocks noChangeAspect="1"/>
          </p:cNvPicPr>
          <p:nvPr/>
        </p:nvPicPr>
        <p:blipFill>
          <a:blip r:embed="rId4"/>
          <a:stretch>
            <a:fillRect/>
          </a:stretch>
        </p:blipFill>
        <p:spPr>
          <a:xfrm>
            <a:off x="1226923" y="3076870"/>
            <a:ext cx="7246595" cy="1306158"/>
          </a:xfrm>
          <a:prstGeom prst="rect">
            <a:avLst/>
          </a:prstGeom>
        </p:spPr>
      </p:pic>
      <p:pic>
        <p:nvPicPr>
          <p:cNvPr id="11" name="Picture 10">
            <a:extLst>
              <a:ext uri="{FF2B5EF4-FFF2-40B4-BE49-F238E27FC236}">
                <a16:creationId xmlns:a16="http://schemas.microsoft.com/office/drawing/2014/main" id="{9E285C5F-001D-E481-1C42-06CF6B46960F}"/>
              </a:ext>
            </a:extLst>
          </p:cNvPr>
          <p:cNvPicPr>
            <a:picLocks noChangeAspect="1"/>
          </p:cNvPicPr>
          <p:nvPr/>
        </p:nvPicPr>
        <p:blipFill>
          <a:blip r:embed="rId5"/>
          <a:stretch>
            <a:fillRect/>
          </a:stretch>
        </p:blipFill>
        <p:spPr>
          <a:xfrm>
            <a:off x="6441519" y="3075355"/>
            <a:ext cx="4912281" cy="2472625"/>
          </a:xfrm>
          <a:prstGeom prst="rect">
            <a:avLst/>
          </a:prstGeom>
        </p:spPr>
      </p:pic>
      <p:pic>
        <p:nvPicPr>
          <p:cNvPr id="13" name="Picture 12">
            <a:extLst>
              <a:ext uri="{FF2B5EF4-FFF2-40B4-BE49-F238E27FC236}">
                <a16:creationId xmlns:a16="http://schemas.microsoft.com/office/drawing/2014/main" id="{9D790EC4-5BFE-48CB-DCDD-88EF2F028522}"/>
              </a:ext>
            </a:extLst>
          </p:cNvPr>
          <p:cNvPicPr>
            <a:picLocks noChangeAspect="1"/>
          </p:cNvPicPr>
          <p:nvPr/>
        </p:nvPicPr>
        <p:blipFill>
          <a:blip r:embed="rId6"/>
          <a:stretch>
            <a:fillRect/>
          </a:stretch>
        </p:blipFill>
        <p:spPr>
          <a:xfrm>
            <a:off x="6441519" y="4240306"/>
            <a:ext cx="4895719" cy="1806188"/>
          </a:xfrm>
          <a:prstGeom prst="rect">
            <a:avLst/>
          </a:prstGeom>
        </p:spPr>
      </p:pic>
    </p:spTree>
    <p:extLst>
      <p:ext uri="{BB962C8B-B14F-4D97-AF65-F5344CB8AC3E}">
        <p14:creationId xmlns:p14="http://schemas.microsoft.com/office/powerpoint/2010/main" val="1533523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838200" y="1526074"/>
            <a:ext cx="6125308" cy="4659905"/>
          </a:xfrm>
        </p:spPr>
        <p:txBody>
          <a:bodyPr>
            <a:normAutofit/>
          </a:bodyPr>
          <a:lstStyle/>
          <a:p>
            <a:pPr marL="0" indent="0">
              <a:buNone/>
            </a:pPr>
            <a:r>
              <a:rPr lang="en-GB"/>
              <a:t>IIS WSUS Content Authentication &amp; App Pool Identity</a:t>
            </a:r>
          </a:p>
          <a:p>
            <a:pPr marL="0" indent="0">
              <a:buNone/>
            </a:pPr>
            <a:endParaRPr lang="en-GB"/>
          </a:p>
          <a:p>
            <a:r>
              <a:rPr lang="en-GB"/>
              <a:t>IUSR is a local account, created by default when installing IIS. It cannot authenticate to any remote UNC share. </a:t>
            </a:r>
          </a:p>
          <a:p>
            <a:r>
              <a:rPr lang="en-GB"/>
              <a:t>If your WSUS Content is configured to use a UNC path, using the Application pool identity is recommended as this is </a:t>
            </a:r>
            <a:r>
              <a:rPr lang="en-GB" err="1"/>
              <a:t>NetworkService</a:t>
            </a:r>
            <a:r>
              <a:rPr lang="en-GB"/>
              <a:t> by default. </a:t>
            </a:r>
          </a:p>
          <a:p>
            <a:pPr marL="0" indent="0">
              <a:buNone/>
            </a:pPr>
            <a:endParaRPr lang="en-GB"/>
          </a:p>
        </p:txBody>
      </p:sp>
      <p:pic>
        <p:nvPicPr>
          <p:cNvPr id="12" name="Picture 11">
            <a:extLst>
              <a:ext uri="{FF2B5EF4-FFF2-40B4-BE49-F238E27FC236}">
                <a16:creationId xmlns:a16="http://schemas.microsoft.com/office/drawing/2014/main" id="{8AD746C9-3F23-774A-04EC-1B1F6540791D}"/>
              </a:ext>
            </a:extLst>
          </p:cNvPr>
          <p:cNvPicPr>
            <a:picLocks noChangeAspect="1"/>
          </p:cNvPicPr>
          <p:nvPr/>
        </p:nvPicPr>
        <p:blipFill>
          <a:blip r:embed="rId3"/>
          <a:stretch>
            <a:fillRect/>
          </a:stretch>
        </p:blipFill>
        <p:spPr>
          <a:xfrm>
            <a:off x="7049476" y="1526074"/>
            <a:ext cx="5142523" cy="4478552"/>
          </a:xfrm>
          <a:prstGeom prst="rect">
            <a:avLst/>
          </a:prstGeom>
        </p:spPr>
      </p:pic>
    </p:spTree>
    <p:extLst>
      <p:ext uri="{BB962C8B-B14F-4D97-AF65-F5344CB8AC3E}">
        <p14:creationId xmlns:p14="http://schemas.microsoft.com/office/powerpoint/2010/main" val="3593745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838200" y="1764962"/>
            <a:ext cx="5533212" cy="4985087"/>
          </a:xfrm>
        </p:spPr>
        <p:txBody>
          <a:bodyPr>
            <a:normAutofit fontScale="92500" lnSpcReduction="10000"/>
          </a:bodyPr>
          <a:lstStyle/>
          <a:p>
            <a:pPr marL="0" indent="0">
              <a:buNone/>
            </a:pPr>
            <a:r>
              <a:rPr lang="en-GB" b="1"/>
              <a:t>Queue Length</a:t>
            </a:r>
          </a:p>
          <a:p>
            <a:pPr marL="0" indent="0">
              <a:buNone/>
            </a:pPr>
            <a:endParaRPr lang="en-GB"/>
          </a:p>
          <a:p>
            <a:r>
              <a:rPr lang="en-GB"/>
              <a:t>A maximum number of requests can be handled by IIS, determined by the max number of threads and concurrent connections. Once exceeded, IIS will queue requests, and once that queue is full IIS will serve a 503 “Service Unavailable”</a:t>
            </a:r>
          </a:p>
          <a:p>
            <a:endParaRPr lang="en-GB"/>
          </a:p>
          <a:p>
            <a:r>
              <a:rPr lang="en-GB"/>
              <a:t>Doubling the default value to 2000 allows for a longer queue before the service becomes unavailable</a:t>
            </a:r>
          </a:p>
        </p:txBody>
      </p:sp>
      <p:pic>
        <p:nvPicPr>
          <p:cNvPr id="5" name="Picture 4">
            <a:extLst>
              <a:ext uri="{FF2B5EF4-FFF2-40B4-BE49-F238E27FC236}">
                <a16:creationId xmlns:a16="http://schemas.microsoft.com/office/drawing/2014/main" id="{E8AF0869-2DED-D4EF-CCA8-D30271E40225}"/>
              </a:ext>
            </a:extLst>
          </p:cNvPr>
          <p:cNvPicPr>
            <a:picLocks noChangeAspect="1"/>
          </p:cNvPicPr>
          <p:nvPr/>
        </p:nvPicPr>
        <p:blipFill rotWithShape="1">
          <a:blip r:embed="rId3"/>
          <a:srcRect r="66906"/>
          <a:stretch/>
        </p:blipFill>
        <p:spPr>
          <a:xfrm>
            <a:off x="6471425" y="1764962"/>
            <a:ext cx="5533212" cy="3757612"/>
          </a:xfrm>
          <a:prstGeom prst="rect">
            <a:avLst/>
          </a:prstGeom>
        </p:spPr>
      </p:pic>
    </p:spTree>
    <p:extLst>
      <p:ext uri="{BB962C8B-B14F-4D97-AF65-F5344CB8AC3E}">
        <p14:creationId xmlns:p14="http://schemas.microsoft.com/office/powerpoint/2010/main" val="2631739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738187" y="1872913"/>
            <a:ext cx="5257800" cy="4985087"/>
          </a:xfrm>
        </p:spPr>
        <p:txBody>
          <a:bodyPr>
            <a:normAutofit/>
          </a:bodyPr>
          <a:lstStyle/>
          <a:p>
            <a:pPr marL="0" indent="0">
              <a:buNone/>
            </a:pPr>
            <a:r>
              <a:rPr lang="en-GB" b="1"/>
              <a:t>Idle Time-out</a:t>
            </a:r>
          </a:p>
          <a:p>
            <a:pPr marL="0" indent="0">
              <a:buNone/>
            </a:pPr>
            <a:endParaRPr lang="en-GB"/>
          </a:p>
          <a:p>
            <a:r>
              <a:rPr lang="en-GB"/>
              <a:t>Defaulting to 20 minutes, IIS will drop the worker process after 20 minutes of activity to free it up for something else</a:t>
            </a:r>
          </a:p>
          <a:p>
            <a:endParaRPr lang="en-GB"/>
          </a:p>
          <a:p>
            <a:r>
              <a:rPr lang="en-GB"/>
              <a:t>Lowering this to 0 allows it to drop those workers immediately</a:t>
            </a:r>
          </a:p>
        </p:txBody>
      </p:sp>
      <p:pic>
        <p:nvPicPr>
          <p:cNvPr id="5" name="Picture 4">
            <a:extLst>
              <a:ext uri="{FF2B5EF4-FFF2-40B4-BE49-F238E27FC236}">
                <a16:creationId xmlns:a16="http://schemas.microsoft.com/office/drawing/2014/main" id="{E8AF0869-2DED-D4EF-CCA8-D30271E40225}"/>
              </a:ext>
            </a:extLst>
          </p:cNvPr>
          <p:cNvPicPr>
            <a:picLocks noChangeAspect="1"/>
          </p:cNvPicPr>
          <p:nvPr/>
        </p:nvPicPr>
        <p:blipFill rotWithShape="1">
          <a:blip r:embed="rId3"/>
          <a:srcRect l="33503" r="33921" b="55387"/>
          <a:stretch/>
        </p:blipFill>
        <p:spPr>
          <a:xfrm>
            <a:off x="5995987" y="3460227"/>
            <a:ext cx="5882142" cy="1810457"/>
          </a:xfrm>
          <a:prstGeom prst="rect">
            <a:avLst/>
          </a:prstGeom>
        </p:spPr>
      </p:pic>
    </p:spTree>
    <p:extLst>
      <p:ext uri="{BB962C8B-B14F-4D97-AF65-F5344CB8AC3E}">
        <p14:creationId xmlns:p14="http://schemas.microsoft.com/office/powerpoint/2010/main" val="657035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838200" y="1507787"/>
            <a:ext cx="6073219" cy="4669176"/>
          </a:xfrm>
        </p:spPr>
        <p:txBody>
          <a:bodyPr>
            <a:noAutofit/>
          </a:bodyPr>
          <a:lstStyle/>
          <a:p>
            <a:pPr marL="0" indent="0">
              <a:buNone/>
            </a:pPr>
            <a:r>
              <a:rPr lang="en-GB"/>
              <a:t>App Pool Heartbeat (Ping)</a:t>
            </a:r>
          </a:p>
          <a:p>
            <a:pPr marL="0" indent="0">
              <a:buNone/>
            </a:pPr>
            <a:endParaRPr lang="en-GB"/>
          </a:p>
          <a:p>
            <a:r>
              <a:rPr lang="en-GB"/>
              <a:t>Defaulting to Enabled, App Pools use Ping as a heartbeat. It'll be recycled if the app pool gets overwhelmed and doesn’t respond to a ping. </a:t>
            </a:r>
          </a:p>
          <a:p>
            <a:r>
              <a:rPr lang="en-GB"/>
              <a:t>Whenever the WSUS App Pool recycles, it rebuilds its cache, which can be memory intensive</a:t>
            </a:r>
          </a:p>
          <a:p>
            <a:pPr marL="0" indent="0">
              <a:buNone/>
            </a:pPr>
            <a:r>
              <a:rPr lang="en-GB"/>
              <a:t>To avoid the app pool being recycled, the recommendation is to disable Ping</a:t>
            </a:r>
          </a:p>
          <a:p>
            <a:endParaRPr lang="en-GB"/>
          </a:p>
          <a:p>
            <a:endParaRPr lang="en-GB"/>
          </a:p>
        </p:txBody>
      </p:sp>
      <p:pic>
        <p:nvPicPr>
          <p:cNvPr id="5" name="Picture 4">
            <a:extLst>
              <a:ext uri="{FF2B5EF4-FFF2-40B4-BE49-F238E27FC236}">
                <a16:creationId xmlns:a16="http://schemas.microsoft.com/office/drawing/2014/main" id="{A450FB47-D1D3-14B2-DC74-5062E0354E8E}"/>
              </a:ext>
            </a:extLst>
          </p:cNvPr>
          <p:cNvPicPr>
            <a:picLocks noChangeAspect="1"/>
          </p:cNvPicPr>
          <p:nvPr/>
        </p:nvPicPr>
        <p:blipFill>
          <a:blip r:embed="rId3"/>
          <a:stretch>
            <a:fillRect/>
          </a:stretch>
        </p:blipFill>
        <p:spPr>
          <a:xfrm>
            <a:off x="6911419" y="2815738"/>
            <a:ext cx="5221893" cy="2534475"/>
          </a:xfrm>
          <a:prstGeom prst="rect">
            <a:avLst/>
          </a:prstGeom>
        </p:spPr>
      </p:pic>
    </p:spTree>
    <p:extLst>
      <p:ext uri="{BB962C8B-B14F-4D97-AF65-F5344CB8AC3E}">
        <p14:creationId xmlns:p14="http://schemas.microsoft.com/office/powerpoint/2010/main" val="624301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838200" y="1507787"/>
            <a:ext cx="6073219" cy="4669176"/>
          </a:xfrm>
        </p:spPr>
        <p:txBody>
          <a:bodyPr>
            <a:normAutofit lnSpcReduction="10000"/>
          </a:bodyPr>
          <a:lstStyle/>
          <a:p>
            <a:pPr marL="0" indent="0">
              <a:buNone/>
            </a:pPr>
            <a:r>
              <a:rPr lang="en-GB"/>
              <a:t>App Pool Private Memory Limit</a:t>
            </a:r>
          </a:p>
          <a:p>
            <a:pPr marL="0" indent="0">
              <a:buNone/>
            </a:pPr>
            <a:endParaRPr lang="en-GB"/>
          </a:p>
          <a:p>
            <a:r>
              <a:rPr lang="en-GB"/>
              <a:t>Set to 1.8GB(1,843,200KB) by default, the WSUS App Pool will recycle if its Private Memory Limit is reached. </a:t>
            </a:r>
          </a:p>
          <a:p>
            <a:r>
              <a:rPr lang="en-GB"/>
              <a:t>Whenever the WSUS App Pool recycles, it rebuilds its cache, which can be memory intensive</a:t>
            </a:r>
          </a:p>
          <a:p>
            <a:pPr marL="0" indent="0">
              <a:buNone/>
            </a:pPr>
            <a:endParaRPr lang="en-GB"/>
          </a:p>
          <a:p>
            <a:pPr marL="0" indent="0">
              <a:buNone/>
            </a:pPr>
            <a:r>
              <a:rPr lang="en-GB"/>
              <a:t>To avoid this, we want to increase that memory limit to 0 (Unlimited)</a:t>
            </a:r>
          </a:p>
          <a:p>
            <a:endParaRPr lang="en-GB"/>
          </a:p>
          <a:p>
            <a:endParaRPr lang="en-GB"/>
          </a:p>
        </p:txBody>
      </p:sp>
      <p:pic>
        <p:nvPicPr>
          <p:cNvPr id="6" name="Picture 5">
            <a:extLst>
              <a:ext uri="{FF2B5EF4-FFF2-40B4-BE49-F238E27FC236}">
                <a16:creationId xmlns:a16="http://schemas.microsoft.com/office/drawing/2014/main" id="{A1086DDA-15F8-D351-6931-07B8F1D1476C}"/>
              </a:ext>
            </a:extLst>
          </p:cNvPr>
          <p:cNvPicPr>
            <a:picLocks noChangeAspect="1"/>
          </p:cNvPicPr>
          <p:nvPr/>
        </p:nvPicPr>
        <p:blipFill>
          <a:blip r:embed="rId3"/>
          <a:stretch>
            <a:fillRect/>
          </a:stretch>
        </p:blipFill>
        <p:spPr>
          <a:xfrm>
            <a:off x="6742212" y="2847373"/>
            <a:ext cx="5449788" cy="1995216"/>
          </a:xfrm>
          <a:prstGeom prst="rect">
            <a:avLst/>
          </a:prstGeom>
        </p:spPr>
      </p:pic>
    </p:spTree>
    <p:extLst>
      <p:ext uri="{BB962C8B-B14F-4D97-AF65-F5344CB8AC3E}">
        <p14:creationId xmlns:p14="http://schemas.microsoft.com/office/powerpoint/2010/main" val="964502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pic>
        <p:nvPicPr>
          <p:cNvPr id="5" name="Picture 4">
            <a:extLst>
              <a:ext uri="{FF2B5EF4-FFF2-40B4-BE49-F238E27FC236}">
                <a16:creationId xmlns:a16="http://schemas.microsoft.com/office/drawing/2014/main" id="{0F60DC41-749F-88FC-845B-8A9DB4816B94}"/>
              </a:ext>
            </a:extLst>
          </p:cNvPr>
          <p:cNvPicPr>
            <a:picLocks noChangeAspect="1"/>
          </p:cNvPicPr>
          <p:nvPr/>
        </p:nvPicPr>
        <p:blipFill>
          <a:blip r:embed="rId3"/>
          <a:stretch>
            <a:fillRect/>
          </a:stretch>
        </p:blipFill>
        <p:spPr>
          <a:xfrm>
            <a:off x="6986148" y="3008821"/>
            <a:ext cx="4534533" cy="1667108"/>
          </a:xfrm>
          <a:prstGeom prst="rect">
            <a:avLst/>
          </a:prstGeom>
        </p:spPr>
      </p:pic>
      <p:sp>
        <p:nvSpPr>
          <p:cNvPr id="9" name="Content Placeholder 2">
            <a:extLst>
              <a:ext uri="{FF2B5EF4-FFF2-40B4-BE49-F238E27FC236}">
                <a16:creationId xmlns:a16="http://schemas.microsoft.com/office/drawing/2014/main" id="{D7BFF9B7-A457-CDB8-7071-ADD630E36140}"/>
              </a:ext>
            </a:extLst>
          </p:cNvPr>
          <p:cNvSpPr txBox="1">
            <a:spLocks/>
          </p:cNvSpPr>
          <p:nvPr/>
        </p:nvSpPr>
        <p:spPr>
          <a:xfrm>
            <a:off x="838200" y="1507787"/>
            <a:ext cx="6073219" cy="4669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GB"/>
              <a:t>App Pool Regular Time Interval</a:t>
            </a:r>
          </a:p>
          <a:p>
            <a:pPr marL="0" indent="0">
              <a:buFont typeface="Wingdings" panose="05000000000000000000" pitchFamily="2" charset="2"/>
              <a:buNone/>
            </a:pPr>
            <a:endParaRPr lang="en-GB"/>
          </a:p>
          <a:p>
            <a:r>
              <a:rPr lang="en-GB"/>
              <a:t>By default, the WSUS App Pool is configured to recycle every 29 hours.</a:t>
            </a:r>
          </a:p>
          <a:p>
            <a:r>
              <a:rPr lang="en-GB"/>
              <a:t>Whenever the WSUS App Pool recycles, it rebuilds its cache, which can be memory intensive</a:t>
            </a:r>
          </a:p>
          <a:p>
            <a:pPr marL="0" indent="0">
              <a:buFont typeface="Wingdings" panose="05000000000000000000" pitchFamily="2" charset="2"/>
              <a:buNone/>
            </a:pPr>
            <a:endParaRPr lang="en-GB"/>
          </a:p>
          <a:p>
            <a:pPr marL="0" indent="0">
              <a:buFont typeface="Wingdings" panose="05000000000000000000" pitchFamily="2" charset="2"/>
              <a:buNone/>
            </a:pPr>
            <a:r>
              <a:rPr lang="en-GB"/>
              <a:t>To avoid this, reduce the Time Interval to 0 so it never recycles.</a:t>
            </a:r>
          </a:p>
          <a:p>
            <a:endParaRPr lang="en-GB"/>
          </a:p>
          <a:p>
            <a:endParaRPr lang="en-GB"/>
          </a:p>
        </p:txBody>
      </p:sp>
    </p:spTree>
    <p:extLst>
      <p:ext uri="{BB962C8B-B14F-4D97-AF65-F5344CB8AC3E}">
        <p14:creationId xmlns:p14="http://schemas.microsoft.com/office/powerpoint/2010/main" val="3452928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GB"/>
              <a:t>Share permissions</a:t>
            </a:r>
          </a:p>
          <a:p>
            <a:endParaRPr lang="en-GB"/>
          </a:p>
        </p:txBody>
      </p:sp>
      <p:pic>
        <p:nvPicPr>
          <p:cNvPr id="8" name="Picture 7">
            <a:extLst>
              <a:ext uri="{FF2B5EF4-FFF2-40B4-BE49-F238E27FC236}">
                <a16:creationId xmlns:a16="http://schemas.microsoft.com/office/drawing/2014/main" id="{35035606-835A-CE5D-9F8C-11ADCF885631}"/>
              </a:ext>
            </a:extLst>
          </p:cNvPr>
          <p:cNvPicPr>
            <a:picLocks noChangeAspect="1"/>
          </p:cNvPicPr>
          <p:nvPr/>
        </p:nvPicPr>
        <p:blipFill>
          <a:blip r:embed="rId3"/>
          <a:stretch>
            <a:fillRect/>
          </a:stretch>
        </p:blipFill>
        <p:spPr>
          <a:xfrm>
            <a:off x="1091391" y="1972768"/>
            <a:ext cx="10262409" cy="3907480"/>
          </a:xfrm>
          <a:prstGeom prst="rect">
            <a:avLst/>
          </a:prstGeom>
        </p:spPr>
      </p:pic>
    </p:spTree>
    <p:extLst>
      <p:ext uri="{BB962C8B-B14F-4D97-AF65-F5344CB8AC3E}">
        <p14:creationId xmlns:p14="http://schemas.microsoft.com/office/powerpoint/2010/main" val="392745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a:t>How to love your WSUS server again</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419100" y="2199097"/>
            <a:ext cx="8064500" cy="3977865"/>
          </a:xfrm>
        </p:spPr>
        <p:txBody>
          <a:bodyPr>
            <a:normAutofit/>
          </a:bodyPr>
          <a:lstStyle/>
          <a:p>
            <a:r>
              <a:rPr lang="en-GB" sz="3200"/>
              <a:t>Why It’s Important to Love Your WSUS Server</a:t>
            </a:r>
          </a:p>
          <a:p>
            <a:endParaRPr lang="en-GB" sz="3200"/>
          </a:p>
          <a:p>
            <a:r>
              <a:rPr lang="en-GB" sz="3200"/>
              <a:t>How to Take Care of &amp; Maintain Your WSUS Server</a:t>
            </a:r>
          </a:p>
          <a:p>
            <a:endParaRPr lang="en-GB" sz="3200"/>
          </a:p>
          <a:p>
            <a:r>
              <a:rPr lang="en-GB" sz="3200"/>
              <a:t>Community Tools to Make Your WSUS Servers Life Easier</a:t>
            </a:r>
          </a:p>
        </p:txBody>
      </p:sp>
      <p:pic>
        <p:nvPicPr>
          <p:cNvPr id="4" name="Picture 3">
            <a:extLst>
              <a:ext uri="{FF2B5EF4-FFF2-40B4-BE49-F238E27FC236}">
                <a16:creationId xmlns:a16="http://schemas.microsoft.com/office/drawing/2014/main" id="{42F628BA-0E3D-4081-F254-7BFF4CD2F345}"/>
              </a:ext>
            </a:extLst>
          </p:cNvPr>
          <p:cNvPicPr>
            <a:picLocks noChangeAspect="1"/>
          </p:cNvPicPr>
          <p:nvPr/>
        </p:nvPicPr>
        <p:blipFill>
          <a:blip r:embed="rId3"/>
          <a:stretch>
            <a:fillRect/>
          </a:stretch>
        </p:blipFill>
        <p:spPr>
          <a:xfrm>
            <a:off x="8483600" y="1568450"/>
            <a:ext cx="2317750" cy="1628172"/>
          </a:xfrm>
          <a:prstGeom prst="rect">
            <a:avLst/>
          </a:prstGeom>
        </p:spPr>
      </p:pic>
      <p:pic>
        <p:nvPicPr>
          <p:cNvPr id="5" name="Picture 4">
            <a:extLst>
              <a:ext uri="{FF2B5EF4-FFF2-40B4-BE49-F238E27FC236}">
                <a16:creationId xmlns:a16="http://schemas.microsoft.com/office/drawing/2014/main" id="{99240179-D4FF-6AEB-94CE-8C0C2008388E}"/>
              </a:ext>
            </a:extLst>
          </p:cNvPr>
          <p:cNvPicPr>
            <a:picLocks noChangeAspect="1"/>
          </p:cNvPicPr>
          <p:nvPr/>
        </p:nvPicPr>
        <p:blipFill>
          <a:blip r:embed="rId4"/>
          <a:stretch>
            <a:fillRect/>
          </a:stretch>
        </p:blipFill>
        <p:spPr>
          <a:xfrm>
            <a:off x="8483600" y="3214149"/>
            <a:ext cx="2317750" cy="1447371"/>
          </a:xfrm>
          <a:prstGeom prst="rect">
            <a:avLst/>
          </a:prstGeom>
        </p:spPr>
      </p:pic>
      <p:pic>
        <p:nvPicPr>
          <p:cNvPr id="6" name="Picture 5">
            <a:extLst>
              <a:ext uri="{FF2B5EF4-FFF2-40B4-BE49-F238E27FC236}">
                <a16:creationId xmlns:a16="http://schemas.microsoft.com/office/drawing/2014/main" id="{06D0FDC2-1285-9D52-83C8-D1DCC704225E}"/>
              </a:ext>
            </a:extLst>
          </p:cNvPr>
          <p:cNvPicPr>
            <a:picLocks noChangeAspect="1"/>
          </p:cNvPicPr>
          <p:nvPr/>
        </p:nvPicPr>
        <p:blipFill>
          <a:blip r:embed="rId5"/>
          <a:stretch>
            <a:fillRect/>
          </a:stretch>
        </p:blipFill>
        <p:spPr>
          <a:xfrm>
            <a:off x="8483600" y="4658903"/>
            <a:ext cx="2317750" cy="1662521"/>
          </a:xfrm>
          <a:prstGeom prst="rect">
            <a:avLst/>
          </a:prstGeom>
        </p:spPr>
      </p:pic>
    </p:spTree>
    <p:extLst>
      <p:ext uri="{BB962C8B-B14F-4D97-AF65-F5344CB8AC3E}">
        <p14:creationId xmlns:p14="http://schemas.microsoft.com/office/powerpoint/2010/main" val="2692478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Saving the easiest for last</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GB"/>
              <a:t>WSUS App Pool state</a:t>
            </a:r>
          </a:p>
          <a:p>
            <a:endParaRPr lang="en-GB"/>
          </a:p>
          <a:p>
            <a:endParaRPr lang="en-GB"/>
          </a:p>
          <a:p>
            <a:endParaRPr lang="en-GB"/>
          </a:p>
          <a:p>
            <a:endParaRPr lang="en-GB"/>
          </a:p>
          <a:p>
            <a:endParaRPr lang="en-GB"/>
          </a:p>
          <a:p>
            <a:endParaRPr lang="en-GB"/>
          </a:p>
        </p:txBody>
      </p:sp>
      <p:pic>
        <p:nvPicPr>
          <p:cNvPr id="5" name="Picture 4">
            <a:extLst>
              <a:ext uri="{FF2B5EF4-FFF2-40B4-BE49-F238E27FC236}">
                <a16:creationId xmlns:a16="http://schemas.microsoft.com/office/drawing/2014/main" id="{2AE94372-12D4-5545-175A-61C62A7CFD91}"/>
              </a:ext>
            </a:extLst>
          </p:cNvPr>
          <p:cNvPicPr>
            <a:picLocks noChangeAspect="1"/>
          </p:cNvPicPr>
          <p:nvPr/>
        </p:nvPicPr>
        <p:blipFill>
          <a:blip r:embed="rId3"/>
          <a:stretch>
            <a:fillRect/>
          </a:stretch>
        </p:blipFill>
        <p:spPr>
          <a:xfrm>
            <a:off x="4267667" y="2322174"/>
            <a:ext cx="7620813" cy="4007188"/>
          </a:xfrm>
          <a:prstGeom prst="rect">
            <a:avLst/>
          </a:prstGeom>
        </p:spPr>
      </p:pic>
    </p:spTree>
    <p:extLst>
      <p:ext uri="{BB962C8B-B14F-4D97-AF65-F5344CB8AC3E}">
        <p14:creationId xmlns:p14="http://schemas.microsoft.com/office/powerpoint/2010/main" val="1859557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GB"/>
              <a:t>How to Take Care of &amp; Maintain Your WSUS Server – Saving the easiest for last</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GB"/>
              <a:t>Is your WSUS version supported?</a:t>
            </a:r>
          </a:p>
        </p:txBody>
      </p:sp>
      <p:pic>
        <p:nvPicPr>
          <p:cNvPr id="9" name="Picture 8">
            <a:extLst>
              <a:ext uri="{FF2B5EF4-FFF2-40B4-BE49-F238E27FC236}">
                <a16:creationId xmlns:a16="http://schemas.microsoft.com/office/drawing/2014/main" id="{C2CA2205-BDC4-A721-80AF-08AA45D62BEF}"/>
              </a:ext>
            </a:extLst>
          </p:cNvPr>
          <p:cNvPicPr>
            <a:picLocks noChangeAspect="1"/>
          </p:cNvPicPr>
          <p:nvPr/>
        </p:nvPicPr>
        <p:blipFill>
          <a:blip r:embed="rId3"/>
          <a:stretch>
            <a:fillRect/>
          </a:stretch>
        </p:blipFill>
        <p:spPr>
          <a:xfrm>
            <a:off x="995363" y="2586038"/>
            <a:ext cx="9807595" cy="3208657"/>
          </a:xfrm>
          <a:prstGeom prst="rect">
            <a:avLst/>
          </a:prstGeom>
        </p:spPr>
      </p:pic>
    </p:spTree>
    <p:extLst>
      <p:ext uri="{BB962C8B-B14F-4D97-AF65-F5344CB8AC3E}">
        <p14:creationId xmlns:p14="http://schemas.microsoft.com/office/powerpoint/2010/main" val="2272565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46F1-9D45-3587-7C60-3EAEC6547223}"/>
              </a:ext>
            </a:extLst>
          </p:cNvPr>
          <p:cNvSpPr>
            <a:spLocks noGrp="1"/>
          </p:cNvSpPr>
          <p:nvPr>
            <p:ph type="title"/>
          </p:nvPr>
        </p:nvSpPr>
        <p:spPr/>
        <p:txBody>
          <a:bodyPr>
            <a:normAutofit fontScale="90000"/>
          </a:bodyPr>
          <a:lstStyle/>
          <a:p>
            <a:r>
              <a:rPr lang="en-GB"/>
              <a:t>Community Tools to Make Your WSUS Servers Life Easier / Do you want to do this manually?</a:t>
            </a:r>
          </a:p>
        </p:txBody>
      </p:sp>
      <p:sp>
        <p:nvSpPr>
          <p:cNvPr id="3" name="Content Placeholder 2">
            <a:extLst>
              <a:ext uri="{FF2B5EF4-FFF2-40B4-BE49-F238E27FC236}">
                <a16:creationId xmlns:a16="http://schemas.microsoft.com/office/drawing/2014/main" id="{4EDC9640-2C1C-2C70-E81F-602D5E1AE981}"/>
              </a:ext>
            </a:extLst>
          </p:cNvPr>
          <p:cNvSpPr>
            <a:spLocks noGrp="1"/>
          </p:cNvSpPr>
          <p:nvPr>
            <p:ph idx="1"/>
          </p:nvPr>
        </p:nvSpPr>
        <p:spPr/>
        <p:txBody>
          <a:bodyPr/>
          <a:lstStyle/>
          <a:p>
            <a:r>
              <a:rPr lang="en-GB"/>
              <a:t>Community blogs &amp; tools</a:t>
            </a:r>
          </a:p>
          <a:p>
            <a:pPr lvl="1"/>
            <a:r>
              <a:rPr lang="en-GB">
                <a:hlinkClick r:id="rId2"/>
              </a:rPr>
              <a:t>SCCM/MECM WSUS Maintenance Guide</a:t>
            </a:r>
            <a:r>
              <a:rPr lang="en-GB"/>
              <a:t> – Scott Fairchild</a:t>
            </a:r>
          </a:p>
          <a:p>
            <a:pPr lvl="1"/>
            <a:r>
              <a:rPr lang="en-GB">
                <a:hlinkClick r:id="rId3"/>
              </a:rPr>
              <a:t>Rebuilding WSUS</a:t>
            </a:r>
            <a:r>
              <a:rPr lang="en-GB"/>
              <a:t> – Mariano Grande (Microsoft)</a:t>
            </a:r>
          </a:p>
          <a:p>
            <a:pPr lvl="1"/>
            <a:r>
              <a:rPr lang="en-GB">
                <a:hlinkClick r:id="rId4"/>
              </a:rPr>
              <a:t>The Simple Guide to WSUS Maintenance</a:t>
            </a:r>
            <a:r>
              <a:rPr lang="en-GB"/>
              <a:t> – Patch My PC</a:t>
            </a:r>
          </a:p>
          <a:p>
            <a:pPr lvl="1"/>
            <a:r>
              <a:rPr lang="en-GB">
                <a:hlinkClick r:id="rId5"/>
              </a:rPr>
              <a:t>Fixing WSUS – The best </a:t>
            </a:r>
            <a:r>
              <a:rPr lang="en-GB" err="1">
                <a:hlinkClick r:id="rId5"/>
              </a:rPr>
              <a:t>defense</a:t>
            </a:r>
            <a:r>
              <a:rPr lang="en-GB">
                <a:hlinkClick r:id="rId5"/>
              </a:rPr>
              <a:t> is a good offense</a:t>
            </a:r>
            <a:r>
              <a:rPr lang="en-GB"/>
              <a:t> – Johan </a:t>
            </a:r>
            <a:r>
              <a:rPr lang="en-GB" err="1"/>
              <a:t>Arwidmark</a:t>
            </a:r>
            <a:endParaRPr lang="en-GB"/>
          </a:p>
          <a:p>
            <a:pPr lvl="1"/>
            <a:r>
              <a:rPr lang="en-GB">
                <a:hlinkClick r:id="rId6"/>
              </a:rPr>
              <a:t>Clean up WSUS </a:t>
            </a:r>
            <a:r>
              <a:rPr lang="en-GB" err="1">
                <a:hlinkClick r:id="rId6"/>
              </a:rPr>
              <a:t>UpdateServicesPackages</a:t>
            </a:r>
            <a:r>
              <a:rPr lang="en-GB"/>
              <a:t> – Patch My PC</a:t>
            </a:r>
          </a:p>
          <a:p>
            <a:pPr lvl="1"/>
            <a:r>
              <a:rPr lang="en-GB">
                <a:hlinkClick r:id="rId7"/>
              </a:rPr>
              <a:t>MEM Patching Optimizer</a:t>
            </a:r>
            <a:r>
              <a:rPr lang="en-GB"/>
              <a:t> – Patch My PC</a:t>
            </a:r>
          </a:p>
          <a:p>
            <a:pPr lvl="1"/>
            <a:r>
              <a:rPr lang="en-GB">
                <a:hlinkClick r:id="rId8"/>
              </a:rPr>
              <a:t>SQL Server Maintenance Solution</a:t>
            </a:r>
            <a:r>
              <a:rPr lang="en-GB"/>
              <a:t> – Ola </a:t>
            </a:r>
            <a:r>
              <a:rPr lang="en-GB" err="1"/>
              <a:t>Hallengren</a:t>
            </a:r>
            <a:endParaRPr lang="en-GB"/>
          </a:p>
          <a:p>
            <a:pPr marL="0" indent="0">
              <a:buNone/>
            </a:pPr>
            <a:endParaRPr lang="en-GB"/>
          </a:p>
          <a:p>
            <a:endParaRPr lang="en-GB"/>
          </a:p>
        </p:txBody>
      </p:sp>
      <p:pic>
        <p:nvPicPr>
          <p:cNvPr id="6" name="Picture 5" descr="A picture containing person, outdoor">
            <a:extLst>
              <a:ext uri="{FF2B5EF4-FFF2-40B4-BE49-F238E27FC236}">
                <a16:creationId xmlns:a16="http://schemas.microsoft.com/office/drawing/2014/main" id="{9FC6BD6F-4751-79CA-7E29-7625CC4466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23569" y="3842375"/>
            <a:ext cx="3075353" cy="1729886"/>
          </a:xfrm>
          <a:prstGeom prst="rect">
            <a:avLst/>
          </a:prstGeom>
        </p:spPr>
      </p:pic>
    </p:spTree>
    <p:extLst>
      <p:ext uri="{BB962C8B-B14F-4D97-AF65-F5344CB8AC3E}">
        <p14:creationId xmlns:p14="http://schemas.microsoft.com/office/powerpoint/2010/main" val="3542901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C68930-3139-A8F7-E01D-4BD443990FA4}"/>
              </a:ext>
            </a:extLst>
          </p:cNvPr>
          <p:cNvSpPr>
            <a:spLocks noGrp="1"/>
          </p:cNvSpPr>
          <p:nvPr>
            <p:ph type="title"/>
          </p:nvPr>
        </p:nvSpPr>
        <p:spPr/>
        <p:txBody>
          <a:bodyPr/>
          <a:lstStyle/>
          <a:p>
            <a:r>
              <a:rPr lang="en-US"/>
              <a:t>Gifs to use somewhere?</a:t>
            </a:r>
          </a:p>
        </p:txBody>
      </p:sp>
      <p:sp>
        <p:nvSpPr>
          <p:cNvPr id="5" name="Content Placeholder 4">
            <a:extLst>
              <a:ext uri="{FF2B5EF4-FFF2-40B4-BE49-F238E27FC236}">
                <a16:creationId xmlns:a16="http://schemas.microsoft.com/office/drawing/2014/main" id="{581B598A-CB65-7993-3FCF-42623BB7A3BE}"/>
              </a:ext>
            </a:extLst>
          </p:cNvPr>
          <p:cNvSpPr>
            <a:spLocks noGrp="1"/>
          </p:cNvSpPr>
          <p:nvPr>
            <p:ph idx="1"/>
          </p:nvPr>
        </p:nvSpPr>
        <p:spPr/>
        <p:txBody>
          <a:bodyPr/>
          <a:lstStyle/>
          <a:p>
            <a:r>
              <a:rPr lang="en-US"/>
              <a:t>Live Long and Prosper</a:t>
            </a:r>
          </a:p>
          <a:p>
            <a:r>
              <a:rPr lang="en-US"/>
              <a:t>Are users giving you shit?</a:t>
            </a:r>
          </a:p>
          <a:p>
            <a:endParaRPr lang="en-US"/>
          </a:p>
        </p:txBody>
      </p:sp>
      <p:pic>
        <p:nvPicPr>
          <p:cNvPr id="2" name="Picture 1" descr="A picture containing grass, outdoor, sky, standing&#10;&#10;Description automatically generated">
            <a:extLst>
              <a:ext uri="{FF2B5EF4-FFF2-40B4-BE49-F238E27FC236}">
                <a16:creationId xmlns:a16="http://schemas.microsoft.com/office/drawing/2014/main" id="{7AAD5D13-9F7A-ABAC-49BF-211D68CCE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39611"/>
            <a:ext cx="5486400" cy="3086100"/>
          </a:xfrm>
          <a:prstGeom prst="rect">
            <a:avLst/>
          </a:prstGeom>
        </p:spPr>
      </p:pic>
      <p:pic>
        <p:nvPicPr>
          <p:cNvPr id="6" name="Picture 5" descr="A person sitting at a table&#10;&#10;Description automatically generated with medium confidence">
            <a:extLst>
              <a:ext uri="{FF2B5EF4-FFF2-40B4-BE49-F238E27FC236}">
                <a16:creationId xmlns:a16="http://schemas.microsoft.com/office/drawing/2014/main" id="{1ABF1FAE-CC40-1779-42D1-82FA51D9B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616" y="1761542"/>
            <a:ext cx="4572000" cy="2571750"/>
          </a:xfrm>
          <a:prstGeom prst="rect">
            <a:avLst/>
          </a:prstGeom>
        </p:spPr>
      </p:pic>
      <p:cxnSp>
        <p:nvCxnSpPr>
          <p:cNvPr id="8" name="Straight Arrow Connector 7">
            <a:extLst>
              <a:ext uri="{FF2B5EF4-FFF2-40B4-BE49-F238E27FC236}">
                <a16:creationId xmlns:a16="http://schemas.microsoft.com/office/drawing/2014/main" id="{455A3F1D-7B6C-F9F8-DF8D-8284B05E9291}"/>
              </a:ext>
            </a:extLst>
          </p:cNvPr>
          <p:cNvCxnSpPr/>
          <p:nvPr/>
        </p:nvCxnSpPr>
        <p:spPr>
          <a:xfrm flipH="1">
            <a:off x="4009292" y="2313354"/>
            <a:ext cx="707293" cy="898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grass, outdoor&#10;&#10;Description automatically generated">
            <a:extLst>
              <a:ext uri="{FF2B5EF4-FFF2-40B4-BE49-F238E27FC236}">
                <a16:creationId xmlns:a16="http://schemas.microsoft.com/office/drawing/2014/main" id="{4CCBDE44-734D-B298-F10E-80A3959B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752" y="4520711"/>
            <a:ext cx="2533650" cy="1905000"/>
          </a:xfrm>
          <a:prstGeom prst="rect">
            <a:avLst/>
          </a:prstGeom>
        </p:spPr>
      </p:pic>
    </p:spTree>
    <p:extLst>
      <p:ext uri="{BB962C8B-B14F-4D97-AF65-F5344CB8AC3E}">
        <p14:creationId xmlns:p14="http://schemas.microsoft.com/office/powerpoint/2010/main" val="3665382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781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44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a:t>Gauge the discontent in the room</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a:xfrm>
            <a:off x="531446" y="1823698"/>
            <a:ext cx="10515600" cy="4669176"/>
          </a:xfrm>
        </p:spPr>
        <p:txBody>
          <a:bodyPr/>
          <a:lstStyle/>
          <a:p>
            <a:r>
              <a:rPr lang="en-GB"/>
              <a:t>Who has used WSUS before?</a:t>
            </a:r>
          </a:p>
          <a:p>
            <a:pPr lvl="1"/>
            <a:r>
              <a:rPr lang="en-GB"/>
              <a:t>Has it made you grumpy?</a:t>
            </a:r>
          </a:p>
          <a:p>
            <a:r>
              <a:rPr lang="en-GB"/>
              <a:t>Have you experienced issues, and were they easy to fix?</a:t>
            </a:r>
          </a:p>
          <a:p>
            <a:r>
              <a:rPr lang="en-GB"/>
              <a:t>How regularly do you perform maintenance, if at all?</a:t>
            </a:r>
          </a:p>
          <a:p>
            <a:r>
              <a:rPr lang="en-GB"/>
              <a:t>Who has nuked WSUS and started again?</a:t>
            </a:r>
          </a:p>
          <a:p>
            <a:r>
              <a:rPr lang="en-GB"/>
              <a:t>How many WSUS servers do you have? </a:t>
            </a:r>
          </a:p>
        </p:txBody>
      </p:sp>
      <p:pic>
        <p:nvPicPr>
          <p:cNvPr id="4" name="Picture 3" descr="A picture containing person, person, indoor&#10;&#10;Description automatically generated">
            <a:extLst>
              <a:ext uri="{FF2B5EF4-FFF2-40B4-BE49-F238E27FC236}">
                <a16:creationId xmlns:a16="http://schemas.microsoft.com/office/drawing/2014/main" id="{0A1C26B1-02A4-89A8-EC2C-717BC526B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256" y="1636374"/>
            <a:ext cx="2286000" cy="2171700"/>
          </a:xfrm>
          <a:prstGeom prst="rect">
            <a:avLst/>
          </a:prstGeom>
        </p:spPr>
      </p:pic>
      <p:pic>
        <p:nvPicPr>
          <p:cNvPr id="6" name="Picture 5" descr="A person sitting at a desk with a computer&#10;&#10;Description automatically generated with low confidence">
            <a:extLst>
              <a:ext uri="{FF2B5EF4-FFF2-40B4-BE49-F238E27FC236}">
                <a16:creationId xmlns:a16="http://schemas.microsoft.com/office/drawing/2014/main" id="{37D15B4F-164F-7D86-6E63-734746978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0506" y="3995398"/>
            <a:ext cx="3333750" cy="1838325"/>
          </a:xfrm>
          <a:prstGeom prst="rect">
            <a:avLst/>
          </a:prstGeom>
        </p:spPr>
      </p:pic>
    </p:spTree>
    <p:extLst>
      <p:ext uri="{BB962C8B-B14F-4D97-AF65-F5344CB8AC3E}">
        <p14:creationId xmlns:p14="http://schemas.microsoft.com/office/powerpoint/2010/main" val="125554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a:xfrm>
            <a:off x="839788" y="365125"/>
            <a:ext cx="10515600" cy="795528"/>
          </a:xfrm>
        </p:spPr>
        <p:txBody>
          <a:bodyPr anchor="ctr">
            <a:normAutofit/>
          </a:bodyPr>
          <a:lstStyle/>
          <a:p>
            <a:r>
              <a:rPr lang="en-GB" sz="4100"/>
              <a:t>Why It’s Important to Love Your WSUS Server</a:t>
            </a:r>
          </a:p>
        </p:txBody>
      </p:sp>
      <p:pic>
        <p:nvPicPr>
          <p:cNvPr id="9" name="Picture 8" descr="A picture containing tree, outdoor, grass, house">
            <a:extLst>
              <a:ext uri="{FF2B5EF4-FFF2-40B4-BE49-F238E27FC236}">
                <a16:creationId xmlns:a16="http://schemas.microsoft.com/office/drawing/2014/main" id="{4B7F5392-80EF-07A9-67CD-370F0D5E0311}"/>
              </a:ext>
            </a:extLst>
          </p:cNvPr>
          <p:cNvPicPr>
            <a:picLocks noChangeAspect="1"/>
          </p:cNvPicPr>
          <p:nvPr/>
        </p:nvPicPr>
        <p:blipFill rotWithShape="1">
          <a:blip r:embed="rId3">
            <a:extLst>
              <a:ext uri="{28A0092B-C50C-407E-A947-70E740481C1C}">
                <a14:useLocalDpi xmlns:a14="http://schemas.microsoft.com/office/drawing/2010/main" val="0"/>
              </a:ext>
            </a:extLst>
          </a:blip>
          <a:srcRect l="12343" r="16863" b="-2"/>
          <a:stretch/>
        </p:blipFill>
        <p:spPr>
          <a:xfrm>
            <a:off x="839788" y="2091448"/>
            <a:ext cx="5157787" cy="4098216"/>
          </a:xfrm>
          <a:prstGeom prst="rect">
            <a:avLst/>
          </a:prstGeom>
          <a:noFill/>
        </p:spPr>
      </p:pic>
      <p:sp>
        <p:nvSpPr>
          <p:cNvPr id="3" name="Content Placeholder 2">
            <a:extLst>
              <a:ext uri="{FF2B5EF4-FFF2-40B4-BE49-F238E27FC236}">
                <a16:creationId xmlns:a16="http://schemas.microsoft.com/office/drawing/2014/main" id="{2E47C443-A519-CA6C-F515-F098DE1D8E32}"/>
              </a:ext>
            </a:extLst>
          </p:cNvPr>
          <p:cNvSpPr>
            <a:spLocks noGrp="1"/>
          </p:cNvSpPr>
          <p:nvPr>
            <p:ph sz="quarter" idx="4"/>
          </p:nvPr>
        </p:nvSpPr>
        <p:spPr>
          <a:xfrm>
            <a:off x="6172200" y="2091448"/>
            <a:ext cx="5183188" cy="4098216"/>
          </a:xfrm>
        </p:spPr>
        <p:txBody>
          <a:bodyPr>
            <a:normAutofit/>
          </a:bodyPr>
          <a:lstStyle/>
          <a:p>
            <a:pPr marL="0" indent="0">
              <a:buNone/>
            </a:pPr>
            <a:r>
              <a:rPr lang="en-GB"/>
              <a:t>Like anything you care about, it needs TLC</a:t>
            </a:r>
          </a:p>
          <a:p>
            <a:endParaRPr lang="en-GB"/>
          </a:p>
          <a:p>
            <a:pPr lvl="1"/>
            <a:r>
              <a:rPr lang="en-GB"/>
              <a:t>Car maintenance</a:t>
            </a:r>
          </a:p>
          <a:p>
            <a:pPr lvl="1"/>
            <a:r>
              <a:rPr lang="en-GB"/>
              <a:t>Buying the wife gifts</a:t>
            </a:r>
          </a:p>
          <a:p>
            <a:pPr lvl="1"/>
            <a:r>
              <a:rPr lang="en-GB"/>
              <a:t>Mowing the lawn</a:t>
            </a:r>
          </a:p>
          <a:p>
            <a:pPr lvl="1"/>
            <a:r>
              <a:rPr lang="en-GB"/>
              <a:t>Keeping the fridge full of beer</a:t>
            </a:r>
          </a:p>
        </p:txBody>
      </p:sp>
    </p:spTree>
    <p:extLst>
      <p:ext uri="{BB962C8B-B14F-4D97-AF65-F5344CB8AC3E}">
        <p14:creationId xmlns:p14="http://schemas.microsoft.com/office/powerpoint/2010/main" val="289354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46F1-9D45-3587-7C60-3EAEC6547223}"/>
              </a:ext>
            </a:extLst>
          </p:cNvPr>
          <p:cNvSpPr>
            <a:spLocks noGrp="1"/>
          </p:cNvSpPr>
          <p:nvPr>
            <p:ph type="title"/>
          </p:nvPr>
        </p:nvSpPr>
        <p:spPr/>
        <p:txBody>
          <a:bodyPr/>
          <a:lstStyle/>
          <a:p>
            <a:r>
              <a:rPr lang="en-GB"/>
              <a:t>What could happen if you don’t</a:t>
            </a:r>
          </a:p>
        </p:txBody>
      </p:sp>
      <p:sp>
        <p:nvSpPr>
          <p:cNvPr id="3" name="Content Placeholder 2">
            <a:extLst>
              <a:ext uri="{FF2B5EF4-FFF2-40B4-BE49-F238E27FC236}">
                <a16:creationId xmlns:a16="http://schemas.microsoft.com/office/drawing/2014/main" id="{4EDC9640-2C1C-2C70-E81F-602D5E1AE981}"/>
              </a:ext>
            </a:extLst>
          </p:cNvPr>
          <p:cNvSpPr>
            <a:spLocks noGrp="1"/>
          </p:cNvSpPr>
          <p:nvPr>
            <p:ph idx="1"/>
          </p:nvPr>
        </p:nvSpPr>
        <p:spPr>
          <a:xfrm>
            <a:off x="838200" y="1823698"/>
            <a:ext cx="8270289" cy="4669176"/>
          </a:xfrm>
        </p:spPr>
        <p:txBody>
          <a:bodyPr>
            <a:normAutofit/>
          </a:bodyPr>
          <a:lstStyle/>
          <a:p>
            <a:r>
              <a:rPr lang="en-GB"/>
              <a:t>Client scan performance</a:t>
            </a:r>
          </a:p>
          <a:p>
            <a:pPr lvl="1"/>
            <a:r>
              <a:rPr lang="en-GB"/>
              <a:t>If you don’t carry out routine maintenance, you may well see your clients take hours, days, or even fail to complete their update scan, meaning your devices aren’t receiving updates</a:t>
            </a:r>
          </a:p>
          <a:p>
            <a:r>
              <a:rPr lang="en-GB"/>
              <a:t>Lack of care on your upstream will affect downstream</a:t>
            </a:r>
          </a:p>
          <a:p>
            <a:pPr lvl="1"/>
            <a:r>
              <a:rPr lang="en-GB"/>
              <a:t>Problems are multiplied like an uncontrolled rabbit population</a:t>
            </a:r>
          </a:p>
          <a:p>
            <a:r>
              <a:rPr lang="en-GB"/>
              <a:t>May need to start from scratch</a:t>
            </a:r>
          </a:p>
          <a:p>
            <a:pPr lvl="1"/>
            <a:r>
              <a:rPr lang="en-GB"/>
              <a:t>It’s entirely possible that your WSUS environment is so poorly maintained that the best course of action is to flatten it, reinstall and start from scratch</a:t>
            </a:r>
          </a:p>
        </p:txBody>
      </p:sp>
      <p:pic>
        <p:nvPicPr>
          <p:cNvPr id="4" name="Picture 3" descr="A picture containing text, businesscard">
            <a:extLst>
              <a:ext uri="{FF2B5EF4-FFF2-40B4-BE49-F238E27FC236}">
                <a16:creationId xmlns:a16="http://schemas.microsoft.com/office/drawing/2014/main" id="{00DFE5C4-5D88-32F4-3878-9266DFFBB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5513" y="1578706"/>
            <a:ext cx="2850651" cy="4310185"/>
          </a:xfrm>
          <a:prstGeom prst="rect">
            <a:avLst/>
          </a:prstGeom>
        </p:spPr>
      </p:pic>
    </p:spTree>
    <p:extLst>
      <p:ext uri="{BB962C8B-B14F-4D97-AF65-F5344CB8AC3E}">
        <p14:creationId xmlns:p14="http://schemas.microsoft.com/office/powerpoint/2010/main" val="1581645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46F1-9D45-3587-7C60-3EAEC6547223}"/>
              </a:ext>
            </a:extLst>
          </p:cNvPr>
          <p:cNvSpPr>
            <a:spLocks noGrp="1"/>
          </p:cNvSpPr>
          <p:nvPr>
            <p:ph type="title"/>
          </p:nvPr>
        </p:nvSpPr>
        <p:spPr/>
        <p:txBody>
          <a:bodyPr/>
          <a:lstStyle/>
          <a:p>
            <a:r>
              <a:rPr lang="en-GB"/>
              <a:t>What could happen if you don’t</a:t>
            </a:r>
          </a:p>
        </p:txBody>
      </p:sp>
      <p:sp>
        <p:nvSpPr>
          <p:cNvPr id="3" name="Content Placeholder 2">
            <a:extLst>
              <a:ext uri="{FF2B5EF4-FFF2-40B4-BE49-F238E27FC236}">
                <a16:creationId xmlns:a16="http://schemas.microsoft.com/office/drawing/2014/main" id="{4EDC9640-2C1C-2C70-E81F-602D5E1AE981}"/>
              </a:ext>
            </a:extLst>
          </p:cNvPr>
          <p:cNvSpPr>
            <a:spLocks noGrp="1"/>
          </p:cNvSpPr>
          <p:nvPr>
            <p:ph idx="1"/>
          </p:nvPr>
        </p:nvSpPr>
        <p:spPr>
          <a:xfrm>
            <a:off x="233362" y="2074524"/>
            <a:ext cx="7038976" cy="4669176"/>
          </a:xfrm>
        </p:spPr>
        <p:txBody>
          <a:bodyPr>
            <a:normAutofit lnSpcReduction="10000"/>
          </a:bodyPr>
          <a:lstStyle/>
          <a:p>
            <a:r>
              <a:rPr lang="en-GB"/>
              <a:t>Disk Space (3</a:t>
            </a:r>
            <a:r>
              <a:rPr lang="en-GB" baseline="30000"/>
              <a:t>rd</a:t>
            </a:r>
            <a:r>
              <a:rPr lang="en-GB"/>
              <a:t> party updates)</a:t>
            </a:r>
          </a:p>
          <a:p>
            <a:pPr lvl="1"/>
            <a:r>
              <a:rPr lang="en-GB"/>
              <a:t>Even if you haven’t subscribed to a lots of products you can end up with WSUS consuming more space than you had originally planned for (</a:t>
            </a:r>
            <a:r>
              <a:rPr lang="en-GB" err="1"/>
              <a:t>UpdateServicesPackages</a:t>
            </a:r>
            <a:r>
              <a:rPr lang="en-GB"/>
              <a:t> / </a:t>
            </a:r>
            <a:r>
              <a:rPr lang="en-GB" err="1"/>
              <a:t>WSUSContent</a:t>
            </a:r>
            <a:r>
              <a:rPr lang="en-GB"/>
              <a:t>)</a:t>
            </a:r>
          </a:p>
          <a:p>
            <a:r>
              <a:rPr lang="en-GB"/>
              <a:t>Database performance &amp; Synchronization time</a:t>
            </a:r>
          </a:p>
          <a:p>
            <a:pPr lvl="1"/>
            <a:r>
              <a:rPr lang="en-GB"/>
              <a:t>With the size of the WSUS catalogue continually growing, the DB does as well! And with increased database size and lack of maintenance comes poorer performance e.g. Sync Timeouts, increased SUP sync times and slowed query response times</a:t>
            </a:r>
          </a:p>
        </p:txBody>
      </p:sp>
      <p:pic>
        <p:nvPicPr>
          <p:cNvPr id="6" name="Picture 5">
            <a:extLst>
              <a:ext uri="{FF2B5EF4-FFF2-40B4-BE49-F238E27FC236}">
                <a16:creationId xmlns:a16="http://schemas.microsoft.com/office/drawing/2014/main" id="{A375AE73-7FD6-278C-EC1D-22697D21D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300" y="1625599"/>
            <a:ext cx="4478338" cy="4281291"/>
          </a:xfrm>
          <a:prstGeom prst="rect">
            <a:avLst/>
          </a:prstGeom>
        </p:spPr>
      </p:pic>
    </p:spTree>
    <p:extLst>
      <p:ext uri="{BB962C8B-B14F-4D97-AF65-F5344CB8AC3E}">
        <p14:creationId xmlns:p14="http://schemas.microsoft.com/office/powerpoint/2010/main" val="2153618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E0E8BD-4CE4-F4EF-4C21-49E9DFDDB6D7}"/>
              </a:ext>
            </a:extLst>
          </p:cNvPr>
          <p:cNvSpPr>
            <a:spLocks noGrp="1"/>
          </p:cNvSpPr>
          <p:nvPr>
            <p:ph type="title"/>
          </p:nvPr>
        </p:nvSpPr>
        <p:spPr/>
        <p:txBody>
          <a:bodyPr/>
          <a:lstStyle/>
          <a:p>
            <a:r>
              <a:rPr lang="en-GB"/>
              <a:t>Easy Wins</a:t>
            </a:r>
          </a:p>
        </p:txBody>
      </p:sp>
    </p:spTree>
    <p:extLst>
      <p:ext uri="{BB962C8B-B14F-4D97-AF65-F5344CB8AC3E}">
        <p14:creationId xmlns:p14="http://schemas.microsoft.com/office/powerpoint/2010/main" val="2279942714"/>
      </p:ext>
    </p:extLst>
  </p:cSld>
  <p:clrMapOvr>
    <a:masterClrMapping/>
  </p:clrMapOvr>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8D53C12-7287-433D-BCED-4AFAE7BFC991}" vid="{15EB0590-B11D-4595-A9B7-205FD9E4DF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6787FB9552CF40BFF026EAAC52FBCA" ma:contentTypeVersion="18" ma:contentTypeDescription="Create a new document." ma:contentTypeScope="" ma:versionID="1683e0f48315e88811cafb8ea3cf965d">
  <xsd:schema xmlns:xsd="http://www.w3.org/2001/XMLSchema" xmlns:xs="http://www.w3.org/2001/XMLSchema" xmlns:p="http://schemas.microsoft.com/office/2006/metadata/properties" xmlns:ns2="0f628621-369a-46c7-83bd-de17ca407533" xmlns:ns3="994c1987-0261-432a-b2ef-a9da39f1b5e2" targetNamespace="http://schemas.microsoft.com/office/2006/metadata/properties" ma:root="true" ma:fieldsID="a1218619feb0f8467992b34858ce2bdd" ns2:_="" ns3:_="">
    <xsd:import namespace="0f628621-369a-46c7-83bd-de17ca407533"/>
    <xsd:import namespace="994c1987-0261-432a-b2ef-a9da39f1b5e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lcf76f155ced4ddcb4097134ff3c332f" minOccurs="0"/>
                <xsd:element ref="ns2:TaxCatchAll"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28621-369a-46c7-83bd-de17ca40753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element name="TaxCatchAll" ma:index="23" nillable="true" ma:displayName="Taxonomy Catch All Column" ma:hidden="true" ma:list="{373337a8-41f0-47ae-895f-b179ccc8878d}" ma:internalName="TaxCatchAll" ma:showField="CatchAllData" ma:web="0f628621-369a-46c7-83bd-de17ca4075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94c1987-0261-432a-b2ef-a9da39f1b5e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4f3eb32-8128-4a7e-868e-0456b78e6ea9"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B99CDF-4DD1-4BCA-94A9-937C9978E90C}">
  <ds:schemaRefs>
    <ds:schemaRef ds:uri="http://schemas.microsoft.com/sharepoint/v3/contenttype/forms"/>
  </ds:schemaRefs>
</ds:datastoreItem>
</file>

<file path=customXml/itemProps2.xml><?xml version="1.0" encoding="utf-8"?>
<ds:datastoreItem xmlns:ds="http://schemas.openxmlformats.org/officeDocument/2006/customXml" ds:itemID="{9A3442F5-7313-42C3-80C5-060E65E825FA}">
  <ds:schemaRefs>
    <ds:schemaRef ds:uri="0f628621-369a-46c7-83bd-de17ca407533"/>
    <ds:schemaRef ds:uri="994c1987-0261-432a-b2ef-a9da39f1b5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MMS2023atMOA</Template>
  <Application>Microsoft Office PowerPoint</Application>
  <PresentationFormat>Widescreen</PresentationFormat>
  <Slides>45</Slides>
  <Notes>39</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And now</vt:lpstr>
      <vt:lpstr>Optimizing WSUS</vt:lpstr>
      <vt:lpstr>PowerPoint Presentation</vt:lpstr>
      <vt:lpstr>How to love your WSUS server again</vt:lpstr>
      <vt:lpstr>Gauge the discontent in the room</vt:lpstr>
      <vt:lpstr>Why It’s Important to Love Your WSUS Server</vt:lpstr>
      <vt:lpstr>What could happen if you don’t</vt:lpstr>
      <vt:lpstr>What could happen if you don’t</vt:lpstr>
      <vt:lpstr>Easy Wins</vt:lpstr>
      <vt:lpstr>How to Take Care of &amp; Maintain Your WSUS Server – Easy Wins</vt:lpstr>
      <vt:lpstr>How to Take Care of &amp; Maintain Your WSUS Server – Easy Wins</vt:lpstr>
      <vt:lpstr>How to Take Care of &amp; Maintain Your WSUS Server – Easy Wins</vt:lpstr>
      <vt:lpstr>How to Take Care of &amp; Maintain Your WSUS Server – Easy Wins</vt:lpstr>
      <vt:lpstr>How to Take Care of &amp; Maintain Your WSUS Server – Easy Wins</vt:lpstr>
      <vt:lpstr>How to Take Care of &amp; Maintain Your WSUS Server – Easy Wins</vt:lpstr>
      <vt:lpstr>How to Take Care of &amp; Maintain Your WSUS Server – Easy Wins</vt:lpstr>
      <vt:lpstr>How to Take Care of &amp; Maintain Your WSUS Server – Easy Wins</vt:lpstr>
      <vt:lpstr>How to Take Care of &amp; Maintain Your WSUS Server – Easy Wins</vt:lpstr>
      <vt:lpstr>How to Take Care of &amp; Maintain Your WSUS Server – Easy Wins</vt:lpstr>
      <vt:lpstr>Diving deeper</vt:lpstr>
      <vt:lpstr>Client Scan Performance</vt:lpstr>
      <vt:lpstr>How to Take Care of &amp; Maintain Your WSUS Server</vt:lpstr>
      <vt:lpstr>How to Take Care of &amp; Maintain Your WSUS Server</vt:lpstr>
      <vt:lpstr>How to Take Care of &amp; Maintain Your WSUS Server</vt:lpstr>
      <vt:lpstr>How to Take Care of &amp; Maintain Your WSUS Server</vt:lpstr>
      <vt:lpstr>How to Take Care of &amp; Maintain Your WSUS Server</vt:lpstr>
      <vt:lpstr>How to Take Care of &amp; Maintain Your WSUS Server</vt:lpstr>
      <vt:lpstr>How to Take Care of &amp; Maintain Your WSUS Server</vt:lpstr>
      <vt:lpstr>How to Take Care of &amp; Maintain Your WSUS Server</vt:lpstr>
      <vt:lpstr>How to Take Care of &amp; Maintain Your WSUS Server</vt:lpstr>
      <vt:lpstr>Diving deeper – What else could go wrong?</vt:lpstr>
      <vt:lpstr>How to Take Care of &amp; Maintain Your WSUS Server</vt:lpstr>
      <vt:lpstr>How to Take Care of &amp; Maintain Your WSUS Server</vt:lpstr>
      <vt:lpstr>How to Take Care of &amp; Maintain Your WSUS Server</vt:lpstr>
      <vt:lpstr>How to Take Care of &amp; Maintain Your WSUS Server</vt:lpstr>
      <vt:lpstr>How to Take Care of &amp; Maintain Your WSUS Server</vt:lpstr>
      <vt:lpstr>How to Take Care of &amp; Maintain Your WSUS Server</vt:lpstr>
      <vt:lpstr>How to Take Care of &amp; Maintain Your WSUS Server</vt:lpstr>
      <vt:lpstr>How to Take Care of &amp; Maintain Your WSUS Server</vt:lpstr>
      <vt:lpstr>How to Take Care of &amp; Maintain Your WSUS Server – Saving the easiest for last</vt:lpstr>
      <vt:lpstr>How to Take Care of &amp; Maintain Your WSUS Server – Saving the easiest for last</vt:lpstr>
      <vt:lpstr>Community Tools to Make Your WSUS Servers Life Easier / Do you want to do this manually?</vt:lpstr>
      <vt:lpstr>Gifs to use somewhere?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WSUS</dc:title>
  <dc:creator>Scott McAllister</dc:creator>
  <cp:revision>1</cp:revision>
  <dcterms:created xsi:type="dcterms:W3CDTF">2023-03-08T20:24:43Z</dcterms:created>
  <dcterms:modified xsi:type="dcterms:W3CDTF">2023-04-17T16:14:34Z</dcterms:modified>
</cp:coreProperties>
</file>